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9" r:id="rId2"/>
    <p:sldId id="262" r:id="rId3"/>
    <p:sldId id="268" r:id="rId4"/>
    <p:sldId id="264" r:id="rId5"/>
    <p:sldId id="265" r:id="rId6"/>
    <p:sldId id="266" r:id="rId7"/>
    <p:sldId id="267" r:id="rId8"/>
    <p:sldId id="274" r:id="rId9"/>
    <p:sldId id="276" r:id="rId10"/>
    <p:sldId id="282" r:id="rId11"/>
    <p:sldId id="279" r:id="rId12"/>
    <p:sldId id="280" r:id="rId13"/>
    <p:sldId id="283" r:id="rId14"/>
    <p:sldId id="284" r:id="rId15"/>
    <p:sldId id="287" r:id="rId16"/>
    <p:sldId id="289" r:id="rId17"/>
    <p:sldId id="290" r:id="rId18"/>
    <p:sldId id="288" r:id="rId19"/>
  </p:sldIdLst>
  <p:sldSz cx="9144000" cy="6858000" type="screen4x3"/>
  <p:notesSz cx="6858000" cy="9144000"/>
  <p:defaultTextStyle>
    <a:defPPr>
      <a:defRPr lang="fr-FR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1818"/>
    <a:srgbClr val="C00B16"/>
    <a:srgbClr val="949494"/>
    <a:srgbClr val="939393"/>
    <a:srgbClr val="0FC9FF"/>
    <a:srgbClr val="98BD0C"/>
    <a:srgbClr val="73BC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6"/>
    <p:restoredTop sz="87387" autoAdjust="0"/>
  </p:normalViewPr>
  <p:slideViewPr>
    <p:cSldViewPr>
      <p:cViewPr>
        <p:scale>
          <a:sx n="76" d="100"/>
          <a:sy n="76" d="100"/>
        </p:scale>
        <p:origin x="1400" y="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26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CF558F-52BE-BE4E-80B6-4F59580CD2C7}" type="doc">
      <dgm:prSet loTypeId="urn:microsoft.com/office/officeart/2005/8/layout/radial1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19D15E5-9611-824C-982B-125A172C4551}">
      <dgm:prSet phldrT="[Texte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fr-FR" dirty="0" smtClean="0"/>
            <a:t>Élèves</a:t>
          </a:r>
          <a:endParaRPr lang="fr-FR" dirty="0"/>
        </a:p>
      </dgm:t>
    </dgm:pt>
    <dgm:pt modelId="{D541036E-AAC3-BA47-A69B-C2FA01301E89}" type="parTrans" cxnId="{4F1B0D37-1E6B-D94C-A982-2FFE1DC86153}">
      <dgm:prSet/>
      <dgm:spPr/>
      <dgm:t>
        <a:bodyPr/>
        <a:lstStyle/>
        <a:p>
          <a:endParaRPr lang="fr-FR"/>
        </a:p>
      </dgm:t>
    </dgm:pt>
    <dgm:pt modelId="{65500EA6-25A9-F644-8B6A-88184F6C98CD}" type="sibTrans" cxnId="{4F1B0D37-1E6B-D94C-A982-2FFE1DC86153}">
      <dgm:prSet/>
      <dgm:spPr/>
      <dgm:t>
        <a:bodyPr/>
        <a:lstStyle/>
        <a:p>
          <a:endParaRPr lang="fr-FR"/>
        </a:p>
      </dgm:t>
    </dgm:pt>
    <dgm:pt modelId="{32B464AB-57F0-C147-BD0A-70F01A08A24D}">
      <dgm:prSet phldrT="[Texte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fr-FR" dirty="0" smtClean="0"/>
            <a:t>Communauté</a:t>
          </a:r>
          <a:endParaRPr lang="fr-FR" dirty="0"/>
        </a:p>
      </dgm:t>
    </dgm:pt>
    <dgm:pt modelId="{B82FAD41-6E32-554E-BB33-907FC02973CD}" type="parTrans" cxnId="{05F912F3-C4FC-2048-9C67-EC5304EA04F1}">
      <dgm:prSet/>
      <dgm:spPr/>
      <dgm:t>
        <a:bodyPr/>
        <a:lstStyle/>
        <a:p>
          <a:endParaRPr lang="fr-FR"/>
        </a:p>
      </dgm:t>
    </dgm:pt>
    <dgm:pt modelId="{DFB6983C-1257-E042-9882-5C86E7765B42}" type="sibTrans" cxnId="{05F912F3-C4FC-2048-9C67-EC5304EA04F1}">
      <dgm:prSet/>
      <dgm:spPr/>
      <dgm:t>
        <a:bodyPr/>
        <a:lstStyle/>
        <a:p>
          <a:endParaRPr lang="fr-FR"/>
        </a:p>
      </dgm:t>
    </dgm:pt>
    <dgm:pt modelId="{CCC4222F-7DA6-2A4F-BFFC-2744A40475EF}">
      <dgm:prSet phldrT="[Texte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fr-FR" dirty="0" smtClean="0"/>
            <a:t>Personnes ressources</a:t>
          </a:r>
          <a:endParaRPr lang="fr-FR" dirty="0"/>
        </a:p>
      </dgm:t>
    </dgm:pt>
    <dgm:pt modelId="{10B290CC-0A62-5C4B-9DCD-87C27AC352F5}" type="parTrans" cxnId="{377D1895-951A-1A48-879F-8603D3D46F91}">
      <dgm:prSet/>
      <dgm:spPr/>
      <dgm:t>
        <a:bodyPr/>
        <a:lstStyle/>
        <a:p>
          <a:endParaRPr lang="fr-FR"/>
        </a:p>
      </dgm:t>
    </dgm:pt>
    <dgm:pt modelId="{5C3C4E20-9E0A-CF4A-B38B-BB9D8349700C}" type="sibTrans" cxnId="{377D1895-951A-1A48-879F-8603D3D46F91}">
      <dgm:prSet/>
      <dgm:spPr/>
      <dgm:t>
        <a:bodyPr/>
        <a:lstStyle/>
        <a:p>
          <a:endParaRPr lang="fr-FR"/>
        </a:p>
      </dgm:t>
    </dgm:pt>
    <dgm:pt modelId="{A6A3228F-1213-4742-9F70-B63841CD5A11}">
      <dgm:prSet phldrT="[Texte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fr-FR" sz="2400" dirty="0" err="1" smtClean="0"/>
            <a:t>Tuteur·trice·s</a:t>
          </a:r>
          <a:endParaRPr lang="fr-FR" sz="2400" dirty="0"/>
        </a:p>
      </dgm:t>
    </dgm:pt>
    <dgm:pt modelId="{36F405B2-8A81-FD4B-A859-E06B2EC52BC8}" type="parTrans" cxnId="{53FA3548-AB09-6C4D-8EC0-956C0B104882}">
      <dgm:prSet/>
      <dgm:spPr/>
      <dgm:t>
        <a:bodyPr/>
        <a:lstStyle/>
        <a:p>
          <a:endParaRPr lang="fr-FR"/>
        </a:p>
      </dgm:t>
    </dgm:pt>
    <dgm:pt modelId="{BAA7741A-E858-1A40-BF04-45502B452C14}" type="sibTrans" cxnId="{53FA3548-AB09-6C4D-8EC0-956C0B104882}">
      <dgm:prSet/>
      <dgm:spPr/>
      <dgm:t>
        <a:bodyPr/>
        <a:lstStyle/>
        <a:p>
          <a:endParaRPr lang="fr-FR"/>
        </a:p>
      </dgm:t>
    </dgm:pt>
    <dgm:pt modelId="{7CF118A4-F7E0-FF4C-AD1D-026EC6CE799D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fr-FR" dirty="0" err="1" smtClean="0"/>
            <a:t>Enseignant·e·s</a:t>
          </a:r>
          <a:endParaRPr lang="fr-FR" dirty="0"/>
        </a:p>
      </dgm:t>
    </dgm:pt>
    <dgm:pt modelId="{9A023DB0-4DE1-4748-94FF-4A70D84D893A}" type="parTrans" cxnId="{4922C586-3F0F-524A-93B5-0A141A31C3CF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fr-FR"/>
        </a:p>
      </dgm:t>
    </dgm:pt>
    <dgm:pt modelId="{D01AFB13-AA6F-5843-A17E-37CA120ADB74}" type="sibTrans" cxnId="{4922C586-3F0F-524A-93B5-0A141A31C3CF}">
      <dgm:prSet/>
      <dgm:spPr/>
      <dgm:t>
        <a:bodyPr/>
        <a:lstStyle/>
        <a:p>
          <a:endParaRPr lang="fr-FR"/>
        </a:p>
      </dgm:t>
    </dgm:pt>
    <dgm:pt modelId="{C080230A-E393-2445-BA93-B650CE80D3D3}" type="pres">
      <dgm:prSet presAssocID="{3CCF558F-52BE-BE4E-80B6-4F59580CD2C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0BF0A1E-F094-C54C-85F3-149702F8E586}" type="pres">
      <dgm:prSet presAssocID="{719D15E5-9611-824C-982B-125A172C4551}" presName="centerShape" presStyleLbl="node0" presStyleIdx="0" presStyleCnt="1"/>
      <dgm:spPr/>
      <dgm:t>
        <a:bodyPr/>
        <a:lstStyle/>
        <a:p>
          <a:endParaRPr lang="fr-FR"/>
        </a:p>
      </dgm:t>
    </dgm:pt>
    <dgm:pt modelId="{E0AE280D-A651-FF4E-A138-D8394E9F824B}" type="pres">
      <dgm:prSet presAssocID="{B82FAD41-6E32-554E-BB33-907FC02973CD}" presName="Name9" presStyleLbl="parChTrans1D2" presStyleIdx="0" presStyleCnt="4"/>
      <dgm:spPr/>
      <dgm:t>
        <a:bodyPr/>
        <a:lstStyle/>
        <a:p>
          <a:endParaRPr lang="fr-FR"/>
        </a:p>
      </dgm:t>
    </dgm:pt>
    <dgm:pt modelId="{F78057A5-6B78-A248-9FC4-518087661130}" type="pres">
      <dgm:prSet presAssocID="{B82FAD41-6E32-554E-BB33-907FC02973CD}" presName="connTx" presStyleLbl="parChTrans1D2" presStyleIdx="0" presStyleCnt="4"/>
      <dgm:spPr/>
      <dgm:t>
        <a:bodyPr/>
        <a:lstStyle/>
        <a:p>
          <a:endParaRPr lang="fr-FR"/>
        </a:p>
      </dgm:t>
    </dgm:pt>
    <dgm:pt modelId="{7CFD39EB-1EC8-C547-8FAE-B41318480B1A}" type="pres">
      <dgm:prSet presAssocID="{32B464AB-57F0-C147-BD0A-70F01A08A24D}" presName="node" presStyleLbl="node1" presStyleIdx="0" presStyleCnt="4" custScaleX="2102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29391A-127E-6D42-8024-FD04EE46718C}" type="pres">
      <dgm:prSet presAssocID="{10B290CC-0A62-5C4B-9DCD-87C27AC352F5}" presName="Name9" presStyleLbl="parChTrans1D2" presStyleIdx="1" presStyleCnt="4"/>
      <dgm:spPr/>
      <dgm:t>
        <a:bodyPr/>
        <a:lstStyle/>
        <a:p>
          <a:endParaRPr lang="fr-FR"/>
        </a:p>
      </dgm:t>
    </dgm:pt>
    <dgm:pt modelId="{4D0AF09B-0790-9E4F-BF0F-E2BD8240FFBF}" type="pres">
      <dgm:prSet presAssocID="{10B290CC-0A62-5C4B-9DCD-87C27AC352F5}" presName="connTx" presStyleLbl="parChTrans1D2" presStyleIdx="1" presStyleCnt="4"/>
      <dgm:spPr/>
      <dgm:t>
        <a:bodyPr/>
        <a:lstStyle/>
        <a:p>
          <a:endParaRPr lang="fr-FR"/>
        </a:p>
      </dgm:t>
    </dgm:pt>
    <dgm:pt modelId="{CCCD0321-D938-8E4C-A36B-303AA138F6E4}" type="pres">
      <dgm:prSet presAssocID="{CCC4222F-7DA6-2A4F-BFFC-2744A40475EF}" presName="node" presStyleLbl="node1" presStyleIdx="1" presStyleCnt="4" custScaleX="167572" custRadScaleRad="145096" custRadScaleInc="149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FB24A52-917A-3E4D-AF69-36FF6EC72EEC}" type="pres">
      <dgm:prSet presAssocID="{9A023DB0-4DE1-4748-94FF-4A70D84D893A}" presName="Name9" presStyleLbl="parChTrans1D2" presStyleIdx="2" presStyleCnt="4"/>
      <dgm:spPr/>
      <dgm:t>
        <a:bodyPr/>
        <a:lstStyle/>
        <a:p>
          <a:endParaRPr lang="fr-FR"/>
        </a:p>
      </dgm:t>
    </dgm:pt>
    <dgm:pt modelId="{238E3422-A885-274C-96F6-B50E23F5A944}" type="pres">
      <dgm:prSet presAssocID="{9A023DB0-4DE1-4748-94FF-4A70D84D893A}" presName="connTx" presStyleLbl="parChTrans1D2" presStyleIdx="2" presStyleCnt="4"/>
      <dgm:spPr/>
      <dgm:t>
        <a:bodyPr/>
        <a:lstStyle/>
        <a:p>
          <a:endParaRPr lang="fr-FR"/>
        </a:p>
      </dgm:t>
    </dgm:pt>
    <dgm:pt modelId="{10BEE57E-AB65-414F-9F3E-48BFB217D134}" type="pres">
      <dgm:prSet presAssocID="{7CF118A4-F7E0-FF4C-AD1D-026EC6CE799D}" presName="node" presStyleLbl="node1" presStyleIdx="2" presStyleCnt="4" custScaleX="2006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5A6151-E1E5-684D-819B-FDE2F26E95E5}" type="pres">
      <dgm:prSet presAssocID="{36F405B2-8A81-FD4B-A859-E06B2EC52BC8}" presName="Name9" presStyleLbl="parChTrans1D2" presStyleIdx="3" presStyleCnt="4"/>
      <dgm:spPr/>
      <dgm:t>
        <a:bodyPr/>
        <a:lstStyle/>
        <a:p>
          <a:endParaRPr lang="fr-FR"/>
        </a:p>
      </dgm:t>
    </dgm:pt>
    <dgm:pt modelId="{025807B2-EB84-C541-B901-AB552348C42F}" type="pres">
      <dgm:prSet presAssocID="{36F405B2-8A81-FD4B-A859-E06B2EC52BC8}" presName="connTx" presStyleLbl="parChTrans1D2" presStyleIdx="3" presStyleCnt="4"/>
      <dgm:spPr/>
      <dgm:t>
        <a:bodyPr/>
        <a:lstStyle/>
        <a:p>
          <a:endParaRPr lang="fr-FR"/>
        </a:p>
      </dgm:t>
    </dgm:pt>
    <dgm:pt modelId="{F534297A-7CD0-4B4E-B228-1FBDB6816C7B}" type="pres">
      <dgm:prSet presAssocID="{A6A3228F-1213-4742-9F70-B63841CD5A11}" presName="node" presStyleLbl="node1" presStyleIdx="3" presStyleCnt="4" custScaleX="167572" custRadScaleRad="137757" custRadScaleInc="-157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3FA3548-AB09-6C4D-8EC0-956C0B104882}" srcId="{719D15E5-9611-824C-982B-125A172C4551}" destId="{A6A3228F-1213-4742-9F70-B63841CD5A11}" srcOrd="3" destOrd="0" parTransId="{36F405B2-8A81-FD4B-A859-E06B2EC52BC8}" sibTransId="{BAA7741A-E858-1A40-BF04-45502B452C14}"/>
    <dgm:cxn modelId="{05F912F3-C4FC-2048-9C67-EC5304EA04F1}" srcId="{719D15E5-9611-824C-982B-125A172C4551}" destId="{32B464AB-57F0-C147-BD0A-70F01A08A24D}" srcOrd="0" destOrd="0" parTransId="{B82FAD41-6E32-554E-BB33-907FC02973CD}" sibTransId="{DFB6983C-1257-E042-9882-5C86E7765B42}"/>
    <dgm:cxn modelId="{E8CEB89F-A68C-1E4F-ACC1-042637F2BF3A}" type="presOf" srcId="{36F405B2-8A81-FD4B-A859-E06B2EC52BC8}" destId="{025807B2-EB84-C541-B901-AB552348C42F}" srcOrd="1" destOrd="0" presId="urn:microsoft.com/office/officeart/2005/8/layout/radial1"/>
    <dgm:cxn modelId="{0F79A5BE-C482-374A-B5A6-994629DBC5E0}" type="presOf" srcId="{7CF118A4-F7E0-FF4C-AD1D-026EC6CE799D}" destId="{10BEE57E-AB65-414F-9F3E-48BFB217D134}" srcOrd="0" destOrd="0" presId="urn:microsoft.com/office/officeart/2005/8/layout/radial1"/>
    <dgm:cxn modelId="{1CC00147-DE82-A04C-A13A-C37AECF92CEC}" type="presOf" srcId="{36F405B2-8A81-FD4B-A859-E06B2EC52BC8}" destId="{AC5A6151-E1E5-684D-819B-FDE2F26E95E5}" srcOrd="0" destOrd="0" presId="urn:microsoft.com/office/officeart/2005/8/layout/radial1"/>
    <dgm:cxn modelId="{BD9734FC-A2EF-E54E-8755-F1D4EEAECA0A}" type="presOf" srcId="{10B290CC-0A62-5C4B-9DCD-87C27AC352F5}" destId="{E429391A-127E-6D42-8024-FD04EE46718C}" srcOrd="0" destOrd="0" presId="urn:microsoft.com/office/officeart/2005/8/layout/radial1"/>
    <dgm:cxn modelId="{BD60A73C-256F-C84B-9BF2-F3773D5AA894}" type="presOf" srcId="{9A023DB0-4DE1-4748-94FF-4A70D84D893A}" destId="{5FB24A52-917A-3E4D-AF69-36FF6EC72EEC}" srcOrd="0" destOrd="0" presId="urn:microsoft.com/office/officeart/2005/8/layout/radial1"/>
    <dgm:cxn modelId="{4F1B0D37-1E6B-D94C-A982-2FFE1DC86153}" srcId="{3CCF558F-52BE-BE4E-80B6-4F59580CD2C7}" destId="{719D15E5-9611-824C-982B-125A172C4551}" srcOrd="0" destOrd="0" parTransId="{D541036E-AAC3-BA47-A69B-C2FA01301E89}" sibTransId="{65500EA6-25A9-F644-8B6A-88184F6C98CD}"/>
    <dgm:cxn modelId="{4922C586-3F0F-524A-93B5-0A141A31C3CF}" srcId="{719D15E5-9611-824C-982B-125A172C4551}" destId="{7CF118A4-F7E0-FF4C-AD1D-026EC6CE799D}" srcOrd="2" destOrd="0" parTransId="{9A023DB0-4DE1-4748-94FF-4A70D84D893A}" sibTransId="{D01AFB13-AA6F-5843-A17E-37CA120ADB74}"/>
    <dgm:cxn modelId="{B49DD2E2-0C03-CF47-A814-2C5E16DE6E9D}" type="presOf" srcId="{32B464AB-57F0-C147-BD0A-70F01A08A24D}" destId="{7CFD39EB-1EC8-C547-8FAE-B41318480B1A}" srcOrd="0" destOrd="0" presId="urn:microsoft.com/office/officeart/2005/8/layout/radial1"/>
    <dgm:cxn modelId="{0D974762-356D-7940-BE3A-60C010940D44}" type="presOf" srcId="{9A023DB0-4DE1-4748-94FF-4A70D84D893A}" destId="{238E3422-A885-274C-96F6-B50E23F5A944}" srcOrd="1" destOrd="0" presId="urn:microsoft.com/office/officeart/2005/8/layout/radial1"/>
    <dgm:cxn modelId="{CA28395B-D761-714F-8340-A11A1D7F1867}" type="presOf" srcId="{3CCF558F-52BE-BE4E-80B6-4F59580CD2C7}" destId="{C080230A-E393-2445-BA93-B650CE80D3D3}" srcOrd="0" destOrd="0" presId="urn:microsoft.com/office/officeart/2005/8/layout/radial1"/>
    <dgm:cxn modelId="{1F40599C-85A2-BD48-8684-0BEEE27D06C8}" type="presOf" srcId="{B82FAD41-6E32-554E-BB33-907FC02973CD}" destId="{F78057A5-6B78-A248-9FC4-518087661130}" srcOrd="1" destOrd="0" presId="urn:microsoft.com/office/officeart/2005/8/layout/radial1"/>
    <dgm:cxn modelId="{BC42398B-C177-D94F-81DC-65E6344C2994}" type="presOf" srcId="{B82FAD41-6E32-554E-BB33-907FC02973CD}" destId="{E0AE280D-A651-FF4E-A138-D8394E9F824B}" srcOrd="0" destOrd="0" presId="urn:microsoft.com/office/officeart/2005/8/layout/radial1"/>
    <dgm:cxn modelId="{377D1895-951A-1A48-879F-8603D3D46F91}" srcId="{719D15E5-9611-824C-982B-125A172C4551}" destId="{CCC4222F-7DA6-2A4F-BFFC-2744A40475EF}" srcOrd="1" destOrd="0" parTransId="{10B290CC-0A62-5C4B-9DCD-87C27AC352F5}" sibTransId="{5C3C4E20-9E0A-CF4A-B38B-BB9D8349700C}"/>
    <dgm:cxn modelId="{C6587C33-D55C-C448-AC27-3FA43A1E0865}" type="presOf" srcId="{719D15E5-9611-824C-982B-125A172C4551}" destId="{E0BF0A1E-F094-C54C-85F3-149702F8E586}" srcOrd="0" destOrd="0" presId="urn:microsoft.com/office/officeart/2005/8/layout/radial1"/>
    <dgm:cxn modelId="{6FD07746-D90D-8740-983A-742B719B0AC1}" type="presOf" srcId="{10B290CC-0A62-5C4B-9DCD-87C27AC352F5}" destId="{4D0AF09B-0790-9E4F-BF0F-E2BD8240FFBF}" srcOrd="1" destOrd="0" presId="urn:microsoft.com/office/officeart/2005/8/layout/radial1"/>
    <dgm:cxn modelId="{A4BE0C09-C196-024E-BA9A-C576140F67AB}" type="presOf" srcId="{CCC4222F-7DA6-2A4F-BFFC-2744A40475EF}" destId="{CCCD0321-D938-8E4C-A36B-303AA138F6E4}" srcOrd="0" destOrd="0" presId="urn:microsoft.com/office/officeart/2005/8/layout/radial1"/>
    <dgm:cxn modelId="{69459ADF-D793-5F4F-84E9-E8FC81CD8031}" type="presOf" srcId="{A6A3228F-1213-4742-9F70-B63841CD5A11}" destId="{F534297A-7CD0-4B4E-B228-1FBDB6816C7B}" srcOrd="0" destOrd="0" presId="urn:microsoft.com/office/officeart/2005/8/layout/radial1"/>
    <dgm:cxn modelId="{C5CD3941-A6D0-0043-A0F3-650293CB19B2}" type="presParOf" srcId="{C080230A-E393-2445-BA93-B650CE80D3D3}" destId="{E0BF0A1E-F094-C54C-85F3-149702F8E586}" srcOrd="0" destOrd="0" presId="urn:microsoft.com/office/officeart/2005/8/layout/radial1"/>
    <dgm:cxn modelId="{6352305C-5B08-854C-BF94-1D58829F782C}" type="presParOf" srcId="{C080230A-E393-2445-BA93-B650CE80D3D3}" destId="{E0AE280D-A651-FF4E-A138-D8394E9F824B}" srcOrd="1" destOrd="0" presId="urn:microsoft.com/office/officeart/2005/8/layout/radial1"/>
    <dgm:cxn modelId="{AEA92737-87FD-374B-BEE7-99815D34CC95}" type="presParOf" srcId="{E0AE280D-A651-FF4E-A138-D8394E9F824B}" destId="{F78057A5-6B78-A248-9FC4-518087661130}" srcOrd="0" destOrd="0" presId="urn:microsoft.com/office/officeart/2005/8/layout/radial1"/>
    <dgm:cxn modelId="{8BF408DA-6D14-2E49-9E20-DCAD7A8FB985}" type="presParOf" srcId="{C080230A-E393-2445-BA93-B650CE80D3D3}" destId="{7CFD39EB-1EC8-C547-8FAE-B41318480B1A}" srcOrd="2" destOrd="0" presId="urn:microsoft.com/office/officeart/2005/8/layout/radial1"/>
    <dgm:cxn modelId="{016CFE93-E2D3-DE4D-B69D-4BFC490A4C2E}" type="presParOf" srcId="{C080230A-E393-2445-BA93-B650CE80D3D3}" destId="{E429391A-127E-6D42-8024-FD04EE46718C}" srcOrd="3" destOrd="0" presId="urn:microsoft.com/office/officeart/2005/8/layout/radial1"/>
    <dgm:cxn modelId="{4833876C-E466-8642-BF8C-C2055C43C7AE}" type="presParOf" srcId="{E429391A-127E-6D42-8024-FD04EE46718C}" destId="{4D0AF09B-0790-9E4F-BF0F-E2BD8240FFBF}" srcOrd="0" destOrd="0" presId="urn:microsoft.com/office/officeart/2005/8/layout/radial1"/>
    <dgm:cxn modelId="{A591DEEF-C5A2-BC40-90E1-5B7C6ED2EEA8}" type="presParOf" srcId="{C080230A-E393-2445-BA93-B650CE80D3D3}" destId="{CCCD0321-D938-8E4C-A36B-303AA138F6E4}" srcOrd="4" destOrd="0" presId="urn:microsoft.com/office/officeart/2005/8/layout/radial1"/>
    <dgm:cxn modelId="{FC2FA536-04BF-7E49-A2D1-A04268DF4B09}" type="presParOf" srcId="{C080230A-E393-2445-BA93-B650CE80D3D3}" destId="{5FB24A52-917A-3E4D-AF69-36FF6EC72EEC}" srcOrd="5" destOrd="0" presId="urn:microsoft.com/office/officeart/2005/8/layout/radial1"/>
    <dgm:cxn modelId="{0496CDE4-061F-2147-B893-1ED31261B2B0}" type="presParOf" srcId="{5FB24A52-917A-3E4D-AF69-36FF6EC72EEC}" destId="{238E3422-A885-274C-96F6-B50E23F5A944}" srcOrd="0" destOrd="0" presId="urn:microsoft.com/office/officeart/2005/8/layout/radial1"/>
    <dgm:cxn modelId="{45A7A533-AA71-1948-823A-64046A5F4759}" type="presParOf" srcId="{C080230A-E393-2445-BA93-B650CE80D3D3}" destId="{10BEE57E-AB65-414F-9F3E-48BFB217D134}" srcOrd="6" destOrd="0" presId="urn:microsoft.com/office/officeart/2005/8/layout/radial1"/>
    <dgm:cxn modelId="{7E78F950-FB23-1244-B7F0-C64A8D37E6DC}" type="presParOf" srcId="{C080230A-E393-2445-BA93-B650CE80D3D3}" destId="{AC5A6151-E1E5-684D-819B-FDE2F26E95E5}" srcOrd="7" destOrd="0" presId="urn:microsoft.com/office/officeart/2005/8/layout/radial1"/>
    <dgm:cxn modelId="{B921A319-423B-2942-AD85-B2E7CA7828BD}" type="presParOf" srcId="{AC5A6151-E1E5-684D-819B-FDE2F26E95E5}" destId="{025807B2-EB84-C541-B901-AB552348C42F}" srcOrd="0" destOrd="0" presId="urn:microsoft.com/office/officeart/2005/8/layout/radial1"/>
    <dgm:cxn modelId="{DA891B58-65CE-8448-84E0-5DE4FAA61798}" type="presParOf" srcId="{C080230A-E393-2445-BA93-B650CE80D3D3}" destId="{F534297A-7CD0-4B4E-B228-1FBDB6816C7B}" srcOrd="8" destOrd="0" presId="urn:microsoft.com/office/officeart/2005/8/layout/radial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AFC03D-3BA6-E64F-A196-CF418A6E25D9}" type="doc">
      <dgm:prSet loTypeId="urn:microsoft.com/office/officeart/2005/8/layout/cycle7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E30E826-3F4C-AF41-8A14-D9E7FA608EB4}">
      <dgm:prSet phldrT="[Texte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fr-FR" dirty="0" smtClean="0"/>
            <a:t>Affectif</a:t>
          </a:r>
          <a:endParaRPr lang="fr-FR" dirty="0"/>
        </a:p>
      </dgm:t>
    </dgm:pt>
    <dgm:pt modelId="{7949DB1D-16B5-5B4F-851C-BD3668C34072}" type="parTrans" cxnId="{F42AE2D9-A771-B14F-9CFA-761012793AE5}">
      <dgm:prSet/>
      <dgm:spPr/>
      <dgm:t>
        <a:bodyPr/>
        <a:lstStyle/>
        <a:p>
          <a:endParaRPr lang="fr-FR"/>
        </a:p>
      </dgm:t>
    </dgm:pt>
    <dgm:pt modelId="{05C4C84C-ACE3-7243-8A89-7A42E89D2B30}" type="sibTrans" cxnId="{F42AE2D9-A771-B14F-9CFA-761012793AE5}">
      <dgm:prSet/>
      <dgm:spPr>
        <a:solidFill>
          <a:srgbClr val="E31818"/>
        </a:solidFill>
      </dgm:spPr>
      <dgm:t>
        <a:bodyPr/>
        <a:lstStyle/>
        <a:p>
          <a:endParaRPr lang="fr-FR"/>
        </a:p>
      </dgm:t>
    </dgm:pt>
    <dgm:pt modelId="{860B365D-A9E9-0F46-8B59-342D76D670A4}">
      <dgm:prSet phldrT="[Texte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fr-FR" dirty="0" smtClean="0"/>
            <a:t>Linguistique</a:t>
          </a:r>
          <a:endParaRPr lang="fr-FR" dirty="0"/>
        </a:p>
      </dgm:t>
    </dgm:pt>
    <dgm:pt modelId="{089A392B-E858-4B45-9EF3-F3603E548C0C}" type="parTrans" cxnId="{FD93D386-68BE-914F-AD63-7A0A30AC6DE1}">
      <dgm:prSet/>
      <dgm:spPr/>
      <dgm:t>
        <a:bodyPr/>
        <a:lstStyle/>
        <a:p>
          <a:endParaRPr lang="fr-FR"/>
        </a:p>
      </dgm:t>
    </dgm:pt>
    <dgm:pt modelId="{62C51C02-C095-CD49-8C17-2376A30B5A07}" type="sibTrans" cxnId="{FD93D386-68BE-914F-AD63-7A0A30AC6DE1}">
      <dgm:prSet/>
      <dgm:spPr>
        <a:solidFill>
          <a:srgbClr val="E31818"/>
        </a:solidFill>
      </dgm:spPr>
      <dgm:t>
        <a:bodyPr/>
        <a:lstStyle/>
        <a:p>
          <a:endParaRPr lang="fr-FR"/>
        </a:p>
      </dgm:t>
    </dgm:pt>
    <dgm:pt modelId="{11E048A2-AEAF-BC43-A2C7-28FE455E2836}">
      <dgm:prSet phldrT="[Texte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fr-FR" dirty="0" smtClean="0"/>
            <a:t>Socioculturel</a:t>
          </a:r>
          <a:endParaRPr lang="fr-FR" dirty="0"/>
        </a:p>
      </dgm:t>
    </dgm:pt>
    <dgm:pt modelId="{CB3FEA14-8B3B-934C-A2D3-56172CD628A7}" type="parTrans" cxnId="{06BE0DEF-7F85-1143-B050-085423E7E6CC}">
      <dgm:prSet/>
      <dgm:spPr/>
      <dgm:t>
        <a:bodyPr/>
        <a:lstStyle/>
        <a:p>
          <a:endParaRPr lang="fr-FR"/>
        </a:p>
      </dgm:t>
    </dgm:pt>
    <dgm:pt modelId="{C695BAF0-7F4C-2A4D-8B24-8918E3BF0070}" type="sibTrans" cxnId="{06BE0DEF-7F85-1143-B050-085423E7E6CC}">
      <dgm:prSet/>
      <dgm:spPr>
        <a:solidFill>
          <a:srgbClr val="E31818"/>
        </a:solidFill>
      </dgm:spPr>
      <dgm:t>
        <a:bodyPr/>
        <a:lstStyle/>
        <a:p>
          <a:endParaRPr lang="fr-FR"/>
        </a:p>
      </dgm:t>
    </dgm:pt>
    <dgm:pt modelId="{62F92036-C7A7-1D41-AD2D-B3945CD5754E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fr-FR" dirty="0" smtClean="0"/>
            <a:t>Cognitif</a:t>
          </a:r>
          <a:endParaRPr lang="fr-FR" dirty="0"/>
        </a:p>
      </dgm:t>
    </dgm:pt>
    <dgm:pt modelId="{1E11A99F-C706-374D-9906-CB457D98B405}" type="parTrans" cxnId="{487C4A26-F929-A84F-99C8-B3A3E86D2E9E}">
      <dgm:prSet/>
      <dgm:spPr/>
      <dgm:t>
        <a:bodyPr/>
        <a:lstStyle/>
        <a:p>
          <a:endParaRPr lang="fr-FR"/>
        </a:p>
      </dgm:t>
    </dgm:pt>
    <dgm:pt modelId="{FE046A58-7EFF-F343-89BD-B62D7812304F}" type="sibTrans" cxnId="{487C4A26-F929-A84F-99C8-B3A3E86D2E9E}">
      <dgm:prSet/>
      <dgm:spPr>
        <a:solidFill>
          <a:srgbClr val="E31818"/>
        </a:solidFill>
      </dgm:spPr>
      <dgm:t>
        <a:bodyPr/>
        <a:lstStyle/>
        <a:p>
          <a:endParaRPr lang="fr-FR"/>
        </a:p>
      </dgm:t>
    </dgm:pt>
    <dgm:pt modelId="{C6819447-8460-AE42-9078-18724A9E9BCE}" type="pres">
      <dgm:prSet presAssocID="{40AFC03D-3BA6-E64F-A196-CF418A6E25D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0F07ADC-32AF-DB45-BF3F-C403D8B0A929}" type="pres">
      <dgm:prSet presAssocID="{BE30E826-3F4C-AF41-8A14-D9E7FA608EB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4CD0CA-79E7-104E-B6DB-857DDEB17F8C}" type="pres">
      <dgm:prSet presAssocID="{05C4C84C-ACE3-7243-8A89-7A42E89D2B30}" presName="sibTrans" presStyleLbl="sibTrans2D1" presStyleIdx="0" presStyleCnt="4" custScaleY="75829"/>
      <dgm:spPr/>
      <dgm:t>
        <a:bodyPr/>
        <a:lstStyle/>
        <a:p>
          <a:endParaRPr lang="fr-FR"/>
        </a:p>
      </dgm:t>
    </dgm:pt>
    <dgm:pt modelId="{82FE2264-6AC7-B54B-AA4A-CE597C2C21BE}" type="pres">
      <dgm:prSet presAssocID="{05C4C84C-ACE3-7243-8A89-7A42E89D2B30}" presName="connectorText" presStyleLbl="sibTrans2D1" presStyleIdx="0" presStyleCnt="4"/>
      <dgm:spPr/>
      <dgm:t>
        <a:bodyPr/>
        <a:lstStyle/>
        <a:p>
          <a:endParaRPr lang="fr-FR"/>
        </a:p>
      </dgm:t>
    </dgm:pt>
    <dgm:pt modelId="{61E303E8-E06F-EE48-93C0-AD33618FB1DB}" type="pres">
      <dgm:prSet presAssocID="{62F92036-C7A7-1D41-AD2D-B3945CD5754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6379D8-E325-7447-9C91-C755FC779A07}" type="pres">
      <dgm:prSet presAssocID="{FE046A58-7EFF-F343-89BD-B62D7812304F}" presName="sibTrans" presStyleLbl="sibTrans2D1" presStyleIdx="1" presStyleCnt="4" custScaleX="100000" custScaleY="76151"/>
      <dgm:spPr/>
      <dgm:t>
        <a:bodyPr/>
        <a:lstStyle/>
        <a:p>
          <a:endParaRPr lang="fr-FR"/>
        </a:p>
      </dgm:t>
    </dgm:pt>
    <dgm:pt modelId="{8035E3CA-3CF0-704B-8796-0751B988C086}" type="pres">
      <dgm:prSet presAssocID="{FE046A58-7EFF-F343-89BD-B62D7812304F}" presName="connectorText" presStyleLbl="sibTrans2D1" presStyleIdx="1" presStyleCnt="4"/>
      <dgm:spPr/>
      <dgm:t>
        <a:bodyPr/>
        <a:lstStyle/>
        <a:p>
          <a:endParaRPr lang="fr-FR"/>
        </a:p>
      </dgm:t>
    </dgm:pt>
    <dgm:pt modelId="{03CB34BE-2EA0-B840-BAB2-CABBE1A27616}" type="pres">
      <dgm:prSet presAssocID="{860B365D-A9E9-0F46-8B59-342D76D670A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1112396-8701-9341-B429-878A62069988}" type="pres">
      <dgm:prSet presAssocID="{62C51C02-C095-CD49-8C17-2376A30B5A07}" presName="sibTrans" presStyleLbl="sibTrans2D1" presStyleIdx="2" presStyleCnt="4" custScaleY="76151"/>
      <dgm:spPr/>
      <dgm:t>
        <a:bodyPr/>
        <a:lstStyle/>
        <a:p>
          <a:endParaRPr lang="fr-FR"/>
        </a:p>
      </dgm:t>
    </dgm:pt>
    <dgm:pt modelId="{A5BFC540-14EC-5440-9F33-7ABDD552401A}" type="pres">
      <dgm:prSet presAssocID="{62C51C02-C095-CD49-8C17-2376A30B5A07}" presName="connectorText" presStyleLbl="sibTrans2D1" presStyleIdx="2" presStyleCnt="4"/>
      <dgm:spPr/>
      <dgm:t>
        <a:bodyPr/>
        <a:lstStyle/>
        <a:p>
          <a:endParaRPr lang="fr-FR"/>
        </a:p>
      </dgm:t>
    </dgm:pt>
    <dgm:pt modelId="{4851FB40-F7D7-4844-AE1E-09C548FE689D}" type="pres">
      <dgm:prSet presAssocID="{11E048A2-AEAF-BC43-A2C7-28FE455E283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0413F6-F9C4-EA4A-8562-2A20CA1877CC}" type="pres">
      <dgm:prSet presAssocID="{C695BAF0-7F4C-2A4D-8B24-8918E3BF0070}" presName="sibTrans" presStyleLbl="sibTrans2D1" presStyleIdx="3" presStyleCnt="4" custScaleY="75829"/>
      <dgm:spPr/>
      <dgm:t>
        <a:bodyPr/>
        <a:lstStyle/>
        <a:p>
          <a:endParaRPr lang="fr-FR"/>
        </a:p>
      </dgm:t>
    </dgm:pt>
    <dgm:pt modelId="{09C9AE89-E8A0-4642-803C-3074BB0938B8}" type="pres">
      <dgm:prSet presAssocID="{C695BAF0-7F4C-2A4D-8B24-8918E3BF0070}" presName="connectorText" presStyleLbl="sibTrans2D1" presStyleIdx="3" presStyleCnt="4"/>
      <dgm:spPr/>
      <dgm:t>
        <a:bodyPr/>
        <a:lstStyle/>
        <a:p>
          <a:endParaRPr lang="fr-FR"/>
        </a:p>
      </dgm:t>
    </dgm:pt>
  </dgm:ptLst>
  <dgm:cxnLst>
    <dgm:cxn modelId="{F42AE2D9-A771-B14F-9CFA-761012793AE5}" srcId="{40AFC03D-3BA6-E64F-A196-CF418A6E25D9}" destId="{BE30E826-3F4C-AF41-8A14-D9E7FA608EB4}" srcOrd="0" destOrd="0" parTransId="{7949DB1D-16B5-5B4F-851C-BD3668C34072}" sibTransId="{05C4C84C-ACE3-7243-8A89-7A42E89D2B30}"/>
    <dgm:cxn modelId="{AAC2BE15-A249-A142-855E-01D3F0779984}" type="presOf" srcId="{05C4C84C-ACE3-7243-8A89-7A42E89D2B30}" destId="{82FE2264-6AC7-B54B-AA4A-CE597C2C21BE}" srcOrd="1" destOrd="0" presId="urn:microsoft.com/office/officeart/2005/8/layout/cycle7"/>
    <dgm:cxn modelId="{F6122C3B-2D38-844A-9B19-C8EE193A4868}" type="presOf" srcId="{05C4C84C-ACE3-7243-8A89-7A42E89D2B30}" destId="{464CD0CA-79E7-104E-B6DB-857DDEB17F8C}" srcOrd="0" destOrd="0" presId="urn:microsoft.com/office/officeart/2005/8/layout/cycle7"/>
    <dgm:cxn modelId="{F439C494-0C56-9C47-B1C7-6D7A913BF516}" type="presOf" srcId="{11E048A2-AEAF-BC43-A2C7-28FE455E2836}" destId="{4851FB40-F7D7-4844-AE1E-09C548FE689D}" srcOrd="0" destOrd="0" presId="urn:microsoft.com/office/officeart/2005/8/layout/cycle7"/>
    <dgm:cxn modelId="{3F2AE39C-12AC-3349-9940-506FA9BE748B}" type="presOf" srcId="{860B365D-A9E9-0F46-8B59-342D76D670A4}" destId="{03CB34BE-2EA0-B840-BAB2-CABBE1A27616}" srcOrd="0" destOrd="0" presId="urn:microsoft.com/office/officeart/2005/8/layout/cycle7"/>
    <dgm:cxn modelId="{BDF4BEA2-4338-2C41-B8A7-8CF6E35D18AF}" type="presOf" srcId="{62C51C02-C095-CD49-8C17-2376A30B5A07}" destId="{81112396-8701-9341-B429-878A62069988}" srcOrd="0" destOrd="0" presId="urn:microsoft.com/office/officeart/2005/8/layout/cycle7"/>
    <dgm:cxn modelId="{06BE0DEF-7F85-1143-B050-085423E7E6CC}" srcId="{40AFC03D-3BA6-E64F-A196-CF418A6E25D9}" destId="{11E048A2-AEAF-BC43-A2C7-28FE455E2836}" srcOrd="3" destOrd="0" parTransId="{CB3FEA14-8B3B-934C-A2D3-56172CD628A7}" sibTransId="{C695BAF0-7F4C-2A4D-8B24-8918E3BF0070}"/>
    <dgm:cxn modelId="{487C4A26-F929-A84F-99C8-B3A3E86D2E9E}" srcId="{40AFC03D-3BA6-E64F-A196-CF418A6E25D9}" destId="{62F92036-C7A7-1D41-AD2D-B3945CD5754E}" srcOrd="1" destOrd="0" parTransId="{1E11A99F-C706-374D-9906-CB457D98B405}" sibTransId="{FE046A58-7EFF-F343-89BD-B62D7812304F}"/>
    <dgm:cxn modelId="{A28A3438-7966-6D4C-911C-E4BCE1073C9B}" type="presOf" srcId="{BE30E826-3F4C-AF41-8A14-D9E7FA608EB4}" destId="{20F07ADC-32AF-DB45-BF3F-C403D8B0A929}" srcOrd="0" destOrd="0" presId="urn:microsoft.com/office/officeart/2005/8/layout/cycle7"/>
    <dgm:cxn modelId="{5903124A-76F5-9B41-9C28-CE4F78791A37}" type="presOf" srcId="{C695BAF0-7F4C-2A4D-8B24-8918E3BF0070}" destId="{CE0413F6-F9C4-EA4A-8562-2A20CA1877CC}" srcOrd="0" destOrd="0" presId="urn:microsoft.com/office/officeart/2005/8/layout/cycle7"/>
    <dgm:cxn modelId="{2333436E-2633-F640-BA74-431DB9E392D7}" type="presOf" srcId="{C695BAF0-7F4C-2A4D-8B24-8918E3BF0070}" destId="{09C9AE89-E8A0-4642-803C-3074BB0938B8}" srcOrd="1" destOrd="0" presId="urn:microsoft.com/office/officeart/2005/8/layout/cycle7"/>
    <dgm:cxn modelId="{21A37408-C307-1B4F-9334-994FF7433E5B}" type="presOf" srcId="{FE046A58-7EFF-F343-89BD-B62D7812304F}" destId="{446379D8-E325-7447-9C91-C755FC779A07}" srcOrd="0" destOrd="0" presId="urn:microsoft.com/office/officeart/2005/8/layout/cycle7"/>
    <dgm:cxn modelId="{98BF0F04-3151-1748-9268-97C1344AB05B}" type="presOf" srcId="{FE046A58-7EFF-F343-89BD-B62D7812304F}" destId="{8035E3CA-3CF0-704B-8796-0751B988C086}" srcOrd="1" destOrd="0" presId="urn:microsoft.com/office/officeart/2005/8/layout/cycle7"/>
    <dgm:cxn modelId="{3487BA72-7C97-CA4D-A949-6EE8C83FF56D}" type="presOf" srcId="{62F92036-C7A7-1D41-AD2D-B3945CD5754E}" destId="{61E303E8-E06F-EE48-93C0-AD33618FB1DB}" srcOrd="0" destOrd="0" presId="urn:microsoft.com/office/officeart/2005/8/layout/cycle7"/>
    <dgm:cxn modelId="{EFB96525-5644-6E4A-B473-97396F2615D5}" type="presOf" srcId="{62C51C02-C095-CD49-8C17-2376A30B5A07}" destId="{A5BFC540-14EC-5440-9F33-7ABDD552401A}" srcOrd="1" destOrd="0" presId="urn:microsoft.com/office/officeart/2005/8/layout/cycle7"/>
    <dgm:cxn modelId="{FD93D386-68BE-914F-AD63-7A0A30AC6DE1}" srcId="{40AFC03D-3BA6-E64F-A196-CF418A6E25D9}" destId="{860B365D-A9E9-0F46-8B59-342D76D670A4}" srcOrd="2" destOrd="0" parTransId="{089A392B-E858-4B45-9EF3-F3603E548C0C}" sibTransId="{62C51C02-C095-CD49-8C17-2376A30B5A07}"/>
    <dgm:cxn modelId="{49D7BA5F-024D-004C-A7CD-0D924094D035}" type="presOf" srcId="{40AFC03D-3BA6-E64F-A196-CF418A6E25D9}" destId="{C6819447-8460-AE42-9078-18724A9E9BCE}" srcOrd="0" destOrd="0" presId="urn:microsoft.com/office/officeart/2005/8/layout/cycle7"/>
    <dgm:cxn modelId="{C2034484-9959-7D42-83EF-3A9D55A31120}" type="presParOf" srcId="{C6819447-8460-AE42-9078-18724A9E9BCE}" destId="{20F07ADC-32AF-DB45-BF3F-C403D8B0A929}" srcOrd="0" destOrd="0" presId="urn:microsoft.com/office/officeart/2005/8/layout/cycle7"/>
    <dgm:cxn modelId="{6D40DBF2-B834-F140-83CE-A8C4E89943AD}" type="presParOf" srcId="{C6819447-8460-AE42-9078-18724A9E9BCE}" destId="{464CD0CA-79E7-104E-B6DB-857DDEB17F8C}" srcOrd="1" destOrd="0" presId="urn:microsoft.com/office/officeart/2005/8/layout/cycle7"/>
    <dgm:cxn modelId="{2AB43F37-BC60-BC43-9CEF-936FC0441B7C}" type="presParOf" srcId="{464CD0CA-79E7-104E-B6DB-857DDEB17F8C}" destId="{82FE2264-6AC7-B54B-AA4A-CE597C2C21BE}" srcOrd="0" destOrd="0" presId="urn:microsoft.com/office/officeart/2005/8/layout/cycle7"/>
    <dgm:cxn modelId="{5208D25D-389C-BD46-8C1E-DB4A45D16431}" type="presParOf" srcId="{C6819447-8460-AE42-9078-18724A9E9BCE}" destId="{61E303E8-E06F-EE48-93C0-AD33618FB1DB}" srcOrd="2" destOrd="0" presId="urn:microsoft.com/office/officeart/2005/8/layout/cycle7"/>
    <dgm:cxn modelId="{7BDE28FB-434D-4846-9874-E917523D7690}" type="presParOf" srcId="{C6819447-8460-AE42-9078-18724A9E9BCE}" destId="{446379D8-E325-7447-9C91-C755FC779A07}" srcOrd="3" destOrd="0" presId="urn:microsoft.com/office/officeart/2005/8/layout/cycle7"/>
    <dgm:cxn modelId="{8A9F65D3-AB5F-3942-AB95-43CB921CD224}" type="presParOf" srcId="{446379D8-E325-7447-9C91-C755FC779A07}" destId="{8035E3CA-3CF0-704B-8796-0751B988C086}" srcOrd="0" destOrd="0" presId="urn:microsoft.com/office/officeart/2005/8/layout/cycle7"/>
    <dgm:cxn modelId="{4C233085-9E96-064B-82CD-BEA1E1BBB609}" type="presParOf" srcId="{C6819447-8460-AE42-9078-18724A9E9BCE}" destId="{03CB34BE-2EA0-B840-BAB2-CABBE1A27616}" srcOrd="4" destOrd="0" presId="urn:microsoft.com/office/officeart/2005/8/layout/cycle7"/>
    <dgm:cxn modelId="{1B951CA2-624F-4949-8E55-331CE6FEA461}" type="presParOf" srcId="{C6819447-8460-AE42-9078-18724A9E9BCE}" destId="{81112396-8701-9341-B429-878A62069988}" srcOrd="5" destOrd="0" presId="urn:microsoft.com/office/officeart/2005/8/layout/cycle7"/>
    <dgm:cxn modelId="{B50FC706-E16C-8E48-B8D6-0913330E49B3}" type="presParOf" srcId="{81112396-8701-9341-B429-878A62069988}" destId="{A5BFC540-14EC-5440-9F33-7ABDD552401A}" srcOrd="0" destOrd="0" presId="urn:microsoft.com/office/officeart/2005/8/layout/cycle7"/>
    <dgm:cxn modelId="{954187BF-FDFD-6C4B-98C0-37B9E23F907C}" type="presParOf" srcId="{C6819447-8460-AE42-9078-18724A9E9BCE}" destId="{4851FB40-F7D7-4844-AE1E-09C548FE689D}" srcOrd="6" destOrd="0" presId="urn:microsoft.com/office/officeart/2005/8/layout/cycle7"/>
    <dgm:cxn modelId="{09714B25-F184-8848-954E-4594B2515596}" type="presParOf" srcId="{C6819447-8460-AE42-9078-18724A9E9BCE}" destId="{CE0413F6-F9C4-EA4A-8562-2A20CA1877CC}" srcOrd="7" destOrd="0" presId="urn:microsoft.com/office/officeart/2005/8/layout/cycle7"/>
    <dgm:cxn modelId="{2E3B728A-8EE7-424B-A146-241876671828}" type="presParOf" srcId="{CE0413F6-F9C4-EA4A-8562-2A20CA1877CC}" destId="{09C9AE89-E8A0-4642-803C-3074BB0938B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8B6525-5C88-CC45-8A25-1A614580CE58}" type="doc">
      <dgm:prSet loTypeId="urn:microsoft.com/office/officeart/2005/8/layout/radial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90A6BE5-EE34-CC45-ABD8-CBD9C528EAA6}">
      <dgm:prSet phldrT="[Texte]"/>
      <dgm:spPr>
        <a:solidFill>
          <a:srgbClr val="C00B16"/>
        </a:solidFill>
      </dgm:spPr>
      <dgm:t>
        <a:bodyPr/>
        <a:lstStyle/>
        <a:p>
          <a:r>
            <a:rPr lang="fr-FR" dirty="0" smtClean="0"/>
            <a:t>Intégration</a:t>
          </a:r>
          <a:endParaRPr lang="fr-FR" dirty="0"/>
        </a:p>
      </dgm:t>
    </dgm:pt>
    <dgm:pt modelId="{393A43CF-FD0B-704E-8FD6-4C28809F5271}" type="parTrans" cxnId="{340FF165-5F16-6F4C-A3C9-D0B1CE48794E}">
      <dgm:prSet/>
      <dgm:spPr/>
      <dgm:t>
        <a:bodyPr/>
        <a:lstStyle/>
        <a:p>
          <a:endParaRPr lang="fr-FR"/>
        </a:p>
      </dgm:t>
    </dgm:pt>
    <dgm:pt modelId="{493E456C-C579-2D43-8E35-E799171BDD31}" type="sibTrans" cxnId="{340FF165-5F16-6F4C-A3C9-D0B1CE48794E}">
      <dgm:prSet/>
      <dgm:spPr/>
      <dgm:t>
        <a:bodyPr/>
        <a:lstStyle/>
        <a:p>
          <a:endParaRPr lang="fr-FR"/>
        </a:p>
      </dgm:t>
    </dgm:pt>
    <dgm:pt modelId="{BC782089-2D88-7746-9FA9-ABA48A76C9EE}">
      <dgm:prSet phldrT="[Texte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fr-FR" dirty="0" smtClean="0"/>
            <a:t>Solidarité</a:t>
          </a:r>
          <a:endParaRPr lang="fr-FR" dirty="0"/>
        </a:p>
      </dgm:t>
    </dgm:pt>
    <dgm:pt modelId="{8728C995-F8D8-DA4F-B124-F9512786931B}" type="parTrans" cxnId="{0EEF211C-2986-4C49-9B92-315408AB2334}">
      <dgm:prSet/>
      <dgm:spPr/>
      <dgm:t>
        <a:bodyPr/>
        <a:lstStyle/>
        <a:p>
          <a:endParaRPr lang="fr-FR"/>
        </a:p>
      </dgm:t>
    </dgm:pt>
    <dgm:pt modelId="{6AE37374-C423-A94C-9F1D-BE7659363319}" type="sibTrans" cxnId="{0EEF211C-2986-4C49-9B92-315408AB2334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fr-FR"/>
        </a:p>
      </dgm:t>
    </dgm:pt>
    <dgm:pt modelId="{1678849F-BA99-4D47-A456-B4D6562A6691}">
      <dgm:prSet phldrT="[Texte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fr-FR" dirty="0" smtClean="0"/>
            <a:t>Ressources</a:t>
          </a:r>
          <a:endParaRPr lang="fr-FR" dirty="0"/>
        </a:p>
      </dgm:t>
    </dgm:pt>
    <dgm:pt modelId="{4FBD1D10-83C7-0F48-932F-96115632E487}" type="parTrans" cxnId="{D9143995-EA11-994D-BDC2-14AB6564BA2E}">
      <dgm:prSet/>
      <dgm:spPr/>
      <dgm:t>
        <a:bodyPr/>
        <a:lstStyle/>
        <a:p>
          <a:endParaRPr lang="fr-FR"/>
        </a:p>
      </dgm:t>
    </dgm:pt>
    <dgm:pt modelId="{2164F05E-55BA-D749-93A2-2FAE50A8DF00}" type="sibTrans" cxnId="{D9143995-EA11-994D-BDC2-14AB6564BA2E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fr-FR"/>
        </a:p>
      </dgm:t>
    </dgm:pt>
    <dgm:pt modelId="{8F4CC914-79B2-F244-9778-43F247ACB27F}">
      <dgm:prSet phldrT="[Texte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fr-FR" dirty="0" smtClean="0"/>
            <a:t>Temps</a:t>
          </a:r>
          <a:endParaRPr lang="fr-FR" dirty="0"/>
        </a:p>
      </dgm:t>
    </dgm:pt>
    <dgm:pt modelId="{5B675B32-97D5-894C-AF86-942FF07A8B22}" type="parTrans" cxnId="{F8C461E3-4899-8844-A112-5745BE358519}">
      <dgm:prSet/>
      <dgm:spPr/>
      <dgm:t>
        <a:bodyPr/>
        <a:lstStyle/>
        <a:p>
          <a:endParaRPr lang="fr-FR"/>
        </a:p>
      </dgm:t>
    </dgm:pt>
    <dgm:pt modelId="{21DD3190-54D6-7542-8FE1-C5A69366DE6F}" type="sibTrans" cxnId="{F8C461E3-4899-8844-A112-5745BE358519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fr-FR"/>
        </a:p>
      </dgm:t>
    </dgm:pt>
    <dgm:pt modelId="{9340EB59-F8A6-9645-8969-B1251F69E073}">
      <dgm:prSet phldrT="[Texte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fr-FR" dirty="0" smtClean="0"/>
            <a:t>Disponibilité</a:t>
          </a:r>
          <a:endParaRPr lang="fr-FR" dirty="0"/>
        </a:p>
      </dgm:t>
    </dgm:pt>
    <dgm:pt modelId="{9A813425-9D91-944A-983D-32D85951F923}" type="parTrans" cxnId="{19DE149B-44E9-1848-81A1-42609D866D57}">
      <dgm:prSet/>
      <dgm:spPr/>
      <dgm:t>
        <a:bodyPr/>
        <a:lstStyle/>
        <a:p>
          <a:endParaRPr lang="fr-FR"/>
        </a:p>
      </dgm:t>
    </dgm:pt>
    <dgm:pt modelId="{6FF9634C-96DE-5844-B3FA-048203B01C01}" type="sibTrans" cxnId="{19DE149B-44E9-1848-81A1-42609D866D57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fr-FR"/>
        </a:p>
      </dgm:t>
    </dgm:pt>
    <dgm:pt modelId="{3CD6FDED-245B-E641-A7C5-57D70CBADDA1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fr-FR" dirty="0" smtClean="0"/>
            <a:t>Ouverture</a:t>
          </a:r>
          <a:endParaRPr lang="fr-FR" dirty="0"/>
        </a:p>
      </dgm:t>
    </dgm:pt>
    <dgm:pt modelId="{20834017-9BD6-B74A-80E4-46252C0E1AAD}" type="parTrans" cxnId="{8D8A70B6-9375-7145-BE8D-B89F8B51655C}">
      <dgm:prSet/>
      <dgm:spPr/>
      <dgm:t>
        <a:bodyPr/>
        <a:lstStyle/>
        <a:p>
          <a:endParaRPr lang="fr-FR"/>
        </a:p>
      </dgm:t>
    </dgm:pt>
    <dgm:pt modelId="{CA13C1FF-C2F3-2A4F-87AB-18291257489F}" type="sibTrans" cxnId="{8D8A70B6-9375-7145-BE8D-B89F8B51655C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fr-FR"/>
        </a:p>
      </dgm:t>
    </dgm:pt>
    <dgm:pt modelId="{75C9BD13-0507-B048-9735-F89F07CE0EC5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fr-FR" dirty="0" smtClean="0"/>
            <a:t>Créativité</a:t>
          </a:r>
          <a:endParaRPr lang="fr-FR" dirty="0"/>
        </a:p>
      </dgm:t>
    </dgm:pt>
    <dgm:pt modelId="{69003244-EB72-3641-BF19-66424198FD95}" type="parTrans" cxnId="{B7C57E9B-78A0-8B45-A826-34600EB3B8E1}">
      <dgm:prSet/>
      <dgm:spPr/>
      <dgm:t>
        <a:bodyPr/>
        <a:lstStyle/>
        <a:p>
          <a:endParaRPr lang="fr-FR"/>
        </a:p>
      </dgm:t>
    </dgm:pt>
    <dgm:pt modelId="{D1958469-2D61-3D43-A03A-5AFF55D8889D}" type="sibTrans" cxnId="{B7C57E9B-78A0-8B45-A826-34600EB3B8E1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fr-FR"/>
        </a:p>
      </dgm:t>
    </dgm:pt>
    <dgm:pt modelId="{9A40FE06-5BC0-9142-BBDC-B70F9EA3220B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fr-FR" dirty="0" smtClean="0"/>
            <a:t>Logistique</a:t>
          </a:r>
          <a:endParaRPr lang="fr-FR" dirty="0"/>
        </a:p>
      </dgm:t>
    </dgm:pt>
    <dgm:pt modelId="{B2055424-825E-FC42-A25A-76411800E7C6}" type="parTrans" cxnId="{C7C29CFD-5406-A14F-B300-BB7052DC1B8B}">
      <dgm:prSet/>
      <dgm:spPr/>
      <dgm:t>
        <a:bodyPr/>
        <a:lstStyle/>
        <a:p>
          <a:endParaRPr lang="fr-FR"/>
        </a:p>
      </dgm:t>
    </dgm:pt>
    <dgm:pt modelId="{601B288F-AC58-224E-8922-AAF94B577EFA}" type="sibTrans" cxnId="{C7C29CFD-5406-A14F-B300-BB7052DC1B8B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endParaRPr lang="fr-FR"/>
        </a:p>
      </dgm:t>
    </dgm:pt>
    <dgm:pt modelId="{071FB803-99A3-CF4E-831E-0E1C15F43C69}" type="pres">
      <dgm:prSet presAssocID="{148B6525-5C88-CC45-8A25-1A614580CE5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B79FD89-0784-7E4D-B69A-1B34182CECD4}" type="pres">
      <dgm:prSet presAssocID="{690A6BE5-EE34-CC45-ABD8-CBD9C528EAA6}" presName="centerShape" presStyleLbl="node0" presStyleIdx="0" presStyleCnt="1"/>
      <dgm:spPr/>
      <dgm:t>
        <a:bodyPr/>
        <a:lstStyle/>
        <a:p>
          <a:endParaRPr lang="fr-FR"/>
        </a:p>
      </dgm:t>
    </dgm:pt>
    <dgm:pt modelId="{A79E4C9D-EBE9-B34F-8CD8-1A52B5ACB694}" type="pres">
      <dgm:prSet presAssocID="{BC782089-2D88-7746-9FA9-ABA48A76C9EE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18965E-BD4B-2D42-A1DA-8D33B8552CA5}" type="pres">
      <dgm:prSet presAssocID="{BC782089-2D88-7746-9FA9-ABA48A76C9EE}" presName="dummy" presStyleCnt="0"/>
      <dgm:spPr/>
    </dgm:pt>
    <dgm:pt modelId="{3FAD4EE1-0EB8-2943-87CC-D382D4BD6178}" type="pres">
      <dgm:prSet presAssocID="{6AE37374-C423-A94C-9F1D-BE7659363319}" presName="sibTrans" presStyleLbl="sibTrans2D1" presStyleIdx="0" presStyleCnt="7"/>
      <dgm:spPr/>
      <dgm:t>
        <a:bodyPr/>
        <a:lstStyle/>
        <a:p>
          <a:endParaRPr lang="fr-FR"/>
        </a:p>
      </dgm:t>
    </dgm:pt>
    <dgm:pt modelId="{F9611C38-7EBE-254C-A56B-A28AD5177B95}" type="pres">
      <dgm:prSet presAssocID="{1678849F-BA99-4D47-A456-B4D6562A669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1681DE-B46B-4040-8CCD-CE57D6760EF8}" type="pres">
      <dgm:prSet presAssocID="{1678849F-BA99-4D47-A456-B4D6562A6691}" presName="dummy" presStyleCnt="0"/>
      <dgm:spPr/>
    </dgm:pt>
    <dgm:pt modelId="{67170FA5-BC9B-FF45-9389-42FD2BC3DCA4}" type="pres">
      <dgm:prSet presAssocID="{2164F05E-55BA-D749-93A2-2FAE50A8DF00}" presName="sibTrans" presStyleLbl="sibTrans2D1" presStyleIdx="1" presStyleCnt="7"/>
      <dgm:spPr/>
      <dgm:t>
        <a:bodyPr/>
        <a:lstStyle/>
        <a:p>
          <a:endParaRPr lang="fr-FR"/>
        </a:p>
      </dgm:t>
    </dgm:pt>
    <dgm:pt modelId="{7EA9B6D6-367F-8A44-9ACF-2F50A1B63844}" type="pres">
      <dgm:prSet presAssocID="{8F4CC914-79B2-F244-9778-43F247ACB27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1EF2C19-BF8D-614A-9C9D-9A6BA9613768}" type="pres">
      <dgm:prSet presAssocID="{8F4CC914-79B2-F244-9778-43F247ACB27F}" presName="dummy" presStyleCnt="0"/>
      <dgm:spPr/>
    </dgm:pt>
    <dgm:pt modelId="{E8C9A888-920D-3D4C-BCDC-D741D0C9C0FB}" type="pres">
      <dgm:prSet presAssocID="{21DD3190-54D6-7542-8FE1-C5A69366DE6F}" presName="sibTrans" presStyleLbl="sibTrans2D1" presStyleIdx="2" presStyleCnt="7"/>
      <dgm:spPr/>
      <dgm:t>
        <a:bodyPr/>
        <a:lstStyle/>
        <a:p>
          <a:endParaRPr lang="fr-FR"/>
        </a:p>
      </dgm:t>
    </dgm:pt>
    <dgm:pt modelId="{47E66E6C-A969-9F49-A235-614754F30E2D}" type="pres">
      <dgm:prSet presAssocID="{9340EB59-F8A6-9645-8969-B1251F69E07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BD062D-5F3C-004F-BCFD-7FF6A674311D}" type="pres">
      <dgm:prSet presAssocID="{9340EB59-F8A6-9645-8969-B1251F69E073}" presName="dummy" presStyleCnt="0"/>
      <dgm:spPr/>
    </dgm:pt>
    <dgm:pt modelId="{F8C99D0A-5153-3341-9775-58D1221F9B17}" type="pres">
      <dgm:prSet presAssocID="{6FF9634C-96DE-5844-B3FA-048203B01C01}" presName="sibTrans" presStyleLbl="sibTrans2D1" presStyleIdx="3" presStyleCnt="7"/>
      <dgm:spPr/>
      <dgm:t>
        <a:bodyPr/>
        <a:lstStyle/>
        <a:p>
          <a:endParaRPr lang="fr-FR"/>
        </a:p>
      </dgm:t>
    </dgm:pt>
    <dgm:pt modelId="{70F0EB2D-3513-4841-B5EB-AFB7C725070B}" type="pres">
      <dgm:prSet presAssocID="{3CD6FDED-245B-E641-A7C5-57D70CBADDA1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4F7EC38-C722-1C43-868A-DE837BBBAD18}" type="pres">
      <dgm:prSet presAssocID="{3CD6FDED-245B-E641-A7C5-57D70CBADDA1}" presName="dummy" presStyleCnt="0"/>
      <dgm:spPr/>
    </dgm:pt>
    <dgm:pt modelId="{DA0A35D2-9417-6543-A22F-91A07AB6D541}" type="pres">
      <dgm:prSet presAssocID="{CA13C1FF-C2F3-2A4F-87AB-18291257489F}" presName="sibTrans" presStyleLbl="sibTrans2D1" presStyleIdx="4" presStyleCnt="7"/>
      <dgm:spPr/>
      <dgm:t>
        <a:bodyPr/>
        <a:lstStyle/>
        <a:p>
          <a:endParaRPr lang="fr-FR"/>
        </a:p>
      </dgm:t>
    </dgm:pt>
    <dgm:pt modelId="{9A66FB10-A752-7147-8BC6-EB346D5D9DD1}" type="pres">
      <dgm:prSet presAssocID="{75C9BD13-0507-B048-9735-F89F07CE0EC5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FF0E5A-441C-E140-BDDC-6E1553028094}" type="pres">
      <dgm:prSet presAssocID="{75C9BD13-0507-B048-9735-F89F07CE0EC5}" presName="dummy" presStyleCnt="0"/>
      <dgm:spPr/>
    </dgm:pt>
    <dgm:pt modelId="{C3105C82-21FC-4E49-905F-6630EAE207FF}" type="pres">
      <dgm:prSet presAssocID="{D1958469-2D61-3D43-A03A-5AFF55D8889D}" presName="sibTrans" presStyleLbl="sibTrans2D1" presStyleIdx="5" presStyleCnt="7"/>
      <dgm:spPr/>
      <dgm:t>
        <a:bodyPr/>
        <a:lstStyle/>
        <a:p>
          <a:endParaRPr lang="fr-FR"/>
        </a:p>
      </dgm:t>
    </dgm:pt>
    <dgm:pt modelId="{AB98FD6A-8E54-6C4D-97D9-D1C670DDDEBD}" type="pres">
      <dgm:prSet presAssocID="{9A40FE06-5BC0-9142-BBDC-B70F9EA3220B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265D5C-23F2-1542-AFD3-83EA419066F7}" type="pres">
      <dgm:prSet presAssocID="{9A40FE06-5BC0-9142-BBDC-B70F9EA3220B}" presName="dummy" presStyleCnt="0"/>
      <dgm:spPr/>
    </dgm:pt>
    <dgm:pt modelId="{EF218233-6540-2E48-91F5-A68E80080D21}" type="pres">
      <dgm:prSet presAssocID="{601B288F-AC58-224E-8922-AAF94B577EFA}" presName="sibTrans" presStyleLbl="sibTrans2D1" presStyleIdx="6" presStyleCnt="7"/>
      <dgm:spPr/>
      <dgm:t>
        <a:bodyPr/>
        <a:lstStyle/>
        <a:p>
          <a:endParaRPr lang="fr-FR"/>
        </a:p>
      </dgm:t>
    </dgm:pt>
  </dgm:ptLst>
  <dgm:cxnLst>
    <dgm:cxn modelId="{B7C57E9B-78A0-8B45-A826-34600EB3B8E1}" srcId="{690A6BE5-EE34-CC45-ABD8-CBD9C528EAA6}" destId="{75C9BD13-0507-B048-9735-F89F07CE0EC5}" srcOrd="5" destOrd="0" parTransId="{69003244-EB72-3641-BF19-66424198FD95}" sibTransId="{D1958469-2D61-3D43-A03A-5AFF55D8889D}"/>
    <dgm:cxn modelId="{9EE4B116-20B8-0B40-AEA5-46CD4DCB2094}" type="presOf" srcId="{75C9BD13-0507-B048-9735-F89F07CE0EC5}" destId="{9A66FB10-A752-7147-8BC6-EB346D5D9DD1}" srcOrd="0" destOrd="0" presId="urn:microsoft.com/office/officeart/2005/8/layout/radial6"/>
    <dgm:cxn modelId="{E3B9FED5-3C36-F147-B963-9AB63708278E}" type="presOf" srcId="{9340EB59-F8A6-9645-8969-B1251F69E073}" destId="{47E66E6C-A969-9F49-A235-614754F30E2D}" srcOrd="0" destOrd="0" presId="urn:microsoft.com/office/officeart/2005/8/layout/radial6"/>
    <dgm:cxn modelId="{2D86B312-E400-6949-9B44-64185BB95BB8}" type="presOf" srcId="{21DD3190-54D6-7542-8FE1-C5A69366DE6F}" destId="{E8C9A888-920D-3D4C-BCDC-D741D0C9C0FB}" srcOrd="0" destOrd="0" presId="urn:microsoft.com/office/officeart/2005/8/layout/radial6"/>
    <dgm:cxn modelId="{0B18E6F8-254E-1447-B4C5-D34116DADEB5}" type="presOf" srcId="{148B6525-5C88-CC45-8A25-1A614580CE58}" destId="{071FB803-99A3-CF4E-831E-0E1C15F43C69}" srcOrd="0" destOrd="0" presId="urn:microsoft.com/office/officeart/2005/8/layout/radial6"/>
    <dgm:cxn modelId="{2B1483C2-8DB8-5B48-8479-4A77D690FA30}" type="presOf" srcId="{6FF9634C-96DE-5844-B3FA-048203B01C01}" destId="{F8C99D0A-5153-3341-9775-58D1221F9B17}" srcOrd="0" destOrd="0" presId="urn:microsoft.com/office/officeart/2005/8/layout/radial6"/>
    <dgm:cxn modelId="{D9143995-EA11-994D-BDC2-14AB6564BA2E}" srcId="{690A6BE5-EE34-CC45-ABD8-CBD9C528EAA6}" destId="{1678849F-BA99-4D47-A456-B4D6562A6691}" srcOrd="1" destOrd="0" parTransId="{4FBD1D10-83C7-0F48-932F-96115632E487}" sibTransId="{2164F05E-55BA-D749-93A2-2FAE50A8DF00}"/>
    <dgm:cxn modelId="{1E0D6260-BFF5-194B-9CFB-E0300B1E00B8}" type="presOf" srcId="{3CD6FDED-245B-E641-A7C5-57D70CBADDA1}" destId="{70F0EB2D-3513-4841-B5EB-AFB7C725070B}" srcOrd="0" destOrd="0" presId="urn:microsoft.com/office/officeart/2005/8/layout/radial6"/>
    <dgm:cxn modelId="{BAFF6CB8-ADF5-5C45-9F67-45884CC9F4A1}" type="presOf" srcId="{1678849F-BA99-4D47-A456-B4D6562A6691}" destId="{F9611C38-7EBE-254C-A56B-A28AD5177B95}" srcOrd="0" destOrd="0" presId="urn:microsoft.com/office/officeart/2005/8/layout/radial6"/>
    <dgm:cxn modelId="{40231C68-CEFA-0F46-B3F0-A3E36D8D79FD}" type="presOf" srcId="{6AE37374-C423-A94C-9F1D-BE7659363319}" destId="{3FAD4EE1-0EB8-2943-87CC-D382D4BD6178}" srcOrd="0" destOrd="0" presId="urn:microsoft.com/office/officeart/2005/8/layout/radial6"/>
    <dgm:cxn modelId="{130978F9-B573-454A-8EEB-2889D9C3305B}" type="presOf" srcId="{601B288F-AC58-224E-8922-AAF94B577EFA}" destId="{EF218233-6540-2E48-91F5-A68E80080D21}" srcOrd="0" destOrd="0" presId="urn:microsoft.com/office/officeart/2005/8/layout/radial6"/>
    <dgm:cxn modelId="{79B17F6B-10F1-C543-979B-FB83D13BE1AC}" type="presOf" srcId="{D1958469-2D61-3D43-A03A-5AFF55D8889D}" destId="{C3105C82-21FC-4E49-905F-6630EAE207FF}" srcOrd="0" destOrd="0" presId="urn:microsoft.com/office/officeart/2005/8/layout/radial6"/>
    <dgm:cxn modelId="{E36C54C8-BF6A-4F4A-8D92-A27F07C4DFBA}" type="presOf" srcId="{8F4CC914-79B2-F244-9778-43F247ACB27F}" destId="{7EA9B6D6-367F-8A44-9ACF-2F50A1B63844}" srcOrd="0" destOrd="0" presId="urn:microsoft.com/office/officeart/2005/8/layout/radial6"/>
    <dgm:cxn modelId="{291423AC-F358-434E-8F8C-D6A66331AB46}" type="presOf" srcId="{BC782089-2D88-7746-9FA9-ABA48A76C9EE}" destId="{A79E4C9D-EBE9-B34F-8CD8-1A52B5ACB694}" srcOrd="0" destOrd="0" presId="urn:microsoft.com/office/officeart/2005/8/layout/radial6"/>
    <dgm:cxn modelId="{8D8A70B6-9375-7145-BE8D-B89F8B51655C}" srcId="{690A6BE5-EE34-CC45-ABD8-CBD9C528EAA6}" destId="{3CD6FDED-245B-E641-A7C5-57D70CBADDA1}" srcOrd="4" destOrd="0" parTransId="{20834017-9BD6-B74A-80E4-46252C0E1AAD}" sibTransId="{CA13C1FF-C2F3-2A4F-87AB-18291257489F}"/>
    <dgm:cxn modelId="{C7C29CFD-5406-A14F-B300-BB7052DC1B8B}" srcId="{690A6BE5-EE34-CC45-ABD8-CBD9C528EAA6}" destId="{9A40FE06-5BC0-9142-BBDC-B70F9EA3220B}" srcOrd="6" destOrd="0" parTransId="{B2055424-825E-FC42-A25A-76411800E7C6}" sibTransId="{601B288F-AC58-224E-8922-AAF94B577EFA}"/>
    <dgm:cxn modelId="{19DE149B-44E9-1848-81A1-42609D866D57}" srcId="{690A6BE5-EE34-CC45-ABD8-CBD9C528EAA6}" destId="{9340EB59-F8A6-9645-8969-B1251F69E073}" srcOrd="3" destOrd="0" parTransId="{9A813425-9D91-944A-983D-32D85951F923}" sibTransId="{6FF9634C-96DE-5844-B3FA-048203B01C01}"/>
    <dgm:cxn modelId="{46D3D2A6-EBEC-774A-A35A-446088F9F829}" type="presOf" srcId="{9A40FE06-5BC0-9142-BBDC-B70F9EA3220B}" destId="{AB98FD6A-8E54-6C4D-97D9-D1C670DDDEBD}" srcOrd="0" destOrd="0" presId="urn:microsoft.com/office/officeart/2005/8/layout/radial6"/>
    <dgm:cxn modelId="{0EEF211C-2986-4C49-9B92-315408AB2334}" srcId="{690A6BE5-EE34-CC45-ABD8-CBD9C528EAA6}" destId="{BC782089-2D88-7746-9FA9-ABA48A76C9EE}" srcOrd="0" destOrd="0" parTransId="{8728C995-F8D8-DA4F-B124-F9512786931B}" sibTransId="{6AE37374-C423-A94C-9F1D-BE7659363319}"/>
    <dgm:cxn modelId="{9EE1178D-A3F3-044E-A10E-A6ACF04223B0}" type="presOf" srcId="{690A6BE5-EE34-CC45-ABD8-CBD9C528EAA6}" destId="{0B79FD89-0784-7E4D-B69A-1B34182CECD4}" srcOrd="0" destOrd="0" presId="urn:microsoft.com/office/officeart/2005/8/layout/radial6"/>
    <dgm:cxn modelId="{3D58BE4E-ADC3-4F43-9751-2F9A84CEC0DF}" type="presOf" srcId="{2164F05E-55BA-D749-93A2-2FAE50A8DF00}" destId="{67170FA5-BC9B-FF45-9389-42FD2BC3DCA4}" srcOrd="0" destOrd="0" presId="urn:microsoft.com/office/officeart/2005/8/layout/radial6"/>
    <dgm:cxn modelId="{F8C461E3-4899-8844-A112-5745BE358519}" srcId="{690A6BE5-EE34-CC45-ABD8-CBD9C528EAA6}" destId="{8F4CC914-79B2-F244-9778-43F247ACB27F}" srcOrd="2" destOrd="0" parTransId="{5B675B32-97D5-894C-AF86-942FF07A8B22}" sibTransId="{21DD3190-54D6-7542-8FE1-C5A69366DE6F}"/>
    <dgm:cxn modelId="{340FF165-5F16-6F4C-A3C9-D0B1CE48794E}" srcId="{148B6525-5C88-CC45-8A25-1A614580CE58}" destId="{690A6BE5-EE34-CC45-ABD8-CBD9C528EAA6}" srcOrd="0" destOrd="0" parTransId="{393A43CF-FD0B-704E-8FD6-4C28809F5271}" sibTransId="{493E456C-C579-2D43-8E35-E799171BDD31}"/>
    <dgm:cxn modelId="{A6D62BA8-6056-2044-B5F5-04B277F0535E}" type="presOf" srcId="{CA13C1FF-C2F3-2A4F-87AB-18291257489F}" destId="{DA0A35D2-9417-6543-A22F-91A07AB6D541}" srcOrd="0" destOrd="0" presId="urn:microsoft.com/office/officeart/2005/8/layout/radial6"/>
    <dgm:cxn modelId="{C95CF178-A414-C947-977F-139E5A741D5F}" type="presParOf" srcId="{071FB803-99A3-CF4E-831E-0E1C15F43C69}" destId="{0B79FD89-0784-7E4D-B69A-1B34182CECD4}" srcOrd="0" destOrd="0" presId="urn:microsoft.com/office/officeart/2005/8/layout/radial6"/>
    <dgm:cxn modelId="{65382F64-D16F-3C48-9A1D-86D3F976F4DB}" type="presParOf" srcId="{071FB803-99A3-CF4E-831E-0E1C15F43C69}" destId="{A79E4C9D-EBE9-B34F-8CD8-1A52B5ACB694}" srcOrd="1" destOrd="0" presId="urn:microsoft.com/office/officeart/2005/8/layout/radial6"/>
    <dgm:cxn modelId="{B5B4BCA8-7FFD-3C4E-8798-3C2C860EC7CC}" type="presParOf" srcId="{071FB803-99A3-CF4E-831E-0E1C15F43C69}" destId="{5C18965E-BD4B-2D42-A1DA-8D33B8552CA5}" srcOrd="2" destOrd="0" presId="urn:microsoft.com/office/officeart/2005/8/layout/radial6"/>
    <dgm:cxn modelId="{0767D712-D1FD-BA40-A408-E37902869782}" type="presParOf" srcId="{071FB803-99A3-CF4E-831E-0E1C15F43C69}" destId="{3FAD4EE1-0EB8-2943-87CC-D382D4BD6178}" srcOrd="3" destOrd="0" presId="urn:microsoft.com/office/officeart/2005/8/layout/radial6"/>
    <dgm:cxn modelId="{0833BA52-C9E6-0B48-8500-3D175EFAE92D}" type="presParOf" srcId="{071FB803-99A3-CF4E-831E-0E1C15F43C69}" destId="{F9611C38-7EBE-254C-A56B-A28AD5177B95}" srcOrd="4" destOrd="0" presId="urn:microsoft.com/office/officeart/2005/8/layout/radial6"/>
    <dgm:cxn modelId="{F454CF8F-8206-1A45-AFBB-89DE76DE8A52}" type="presParOf" srcId="{071FB803-99A3-CF4E-831E-0E1C15F43C69}" destId="{C41681DE-B46B-4040-8CCD-CE57D6760EF8}" srcOrd="5" destOrd="0" presId="urn:microsoft.com/office/officeart/2005/8/layout/radial6"/>
    <dgm:cxn modelId="{38BEB152-D31A-FD4A-942D-D8D0D498A7AC}" type="presParOf" srcId="{071FB803-99A3-CF4E-831E-0E1C15F43C69}" destId="{67170FA5-BC9B-FF45-9389-42FD2BC3DCA4}" srcOrd="6" destOrd="0" presId="urn:microsoft.com/office/officeart/2005/8/layout/radial6"/>
    <dgm:cxn modelId="{70B551D9-B7CE-6241-85E6-ADA5F42C3873}" type="presParOf" srcId="{071FB803-99A3-CF4E-831E-0E1C15F43C69}" destId="{7EA9B6D6-367F-8A44-9ACF-2F50A1B63844}" srcOrd="7" destOrd="0" presId="urn:microsoft.com/office/officeart/2005/8/layout/radial6"/>
    <dgm:cxn modelId="{59478D84-DAE9-EF4A-9F4F-C968AD871B31}" type="presParOf" srcId="{071FB803-99A3-CF4E-831E-0E1C15F43C69}" destId="{81EF2C19-BF8D-614A-9C9D-9A6BA9613768}" srcOrd="8" destOrd="0" presId="urn:microsoft.com/office/officeart/2005/8/layout/radial6"/>
    <dgm:cxn modelId="{CFC836D3-3E2E-F748-8E71-24F944246E0C}" type="presParOf" srcId="{071FB803-99A3-CF4E-831E-0E1C15F43C69}" destId="{E8C9A888-920D-3D4C-BCDC-D741D0C9C0FB}" srcOrd="9" destOrd="0" presId="urn:microsoft.com/office/officeart/2005/8/layout/radial6"/>
    <dgm:cxn modelId="{10DCD404-DA90-954D-99DE-C06EC00705EC}" type="presParOf" srcId="{071FB803-99A3-CF4E-831E-0E1C15F43C69}" destId="{47E66E6C-A969-9F49-A235-614754F30E2D}" srcOrd="10" destOrd="0" presId="urn:microsoft.com/office/officeart/2005/8/layout/radial6"/>
    <dgm:cxn modelId="{9D46A5E1-1857-0842-81E6-1A1359C4B623}" type="presParOf" srcId="{071FB803-99A3-CF4E-831E-0E1C15F43C69}" destId="{03BD062D-5F3C-004F-BCFD-7FF6A674311D}" srcOrd="11" destOrd="0" presId="urn:microsoft.com/office/officeart/2005/8/layout/radial6"/>
    <dgm:cxn modelId="{CCE8AB9A-8A68-9346-9E63-B44F980B7952}" type="presParOf" srcId="{071FB803-99A3-CF4E-831E-0E1C15F43C69}" destId="{F8C99D0A-5153-3341-9775-58D1221F9B17}" srcOrd="12" destOrd="0" presId="urn:microsoft.com/office/officeart/2005/8/layout/radial6"/>
    <dgm:cxn modelId="{2BEFBCB8-DCB7-844B-B8B7-C17EEC4756CE}" type="presParOf" srcId="{071FB803-99A3-CF4E-831E-0E1C15F43C69}" destId="{70F0EB2D-3513-4841-B5EB-AFB7C725070B}" srcOrd="13" destOrd="0" presId="urn:microsoft.com/office/officeart/2005/8/layout/radial6"/>
    <dgm:cxn modelId="{FBB27528-8754-C147-9B4B-478F1871E308}" type="presParOf" srcId="{071FB803-99A3-CF4E-831E-0E1C15F43C69}" destId="{F4F7EC38-C722-1C43-868A-DE837BBBAD18}" srcOrd="14" destOrd="0" presId="urn:microsoft.com/office/officeart/2005/8/layout/radial6"/>
    <dgm:cxn modelId="{8270853C-BC71-FF49-9421-86296916892E}" type="presParOf" srcId="{071FB803-99A3-CF4E-831E-0E1C15F43C69}" destId="{DA0A35D2-9417-6543-A22F-91A07AB6D541}" srcOrd="15" destOrd="0" presId="urn:microsoft.com/office/officeart/2005/8/layout/radial6"/>
    <dgm:cxn modelId="{1841011A-0182-0A4A-9E73-B25405B6E0BD}" type="presParOf" srcId="{071FB803-99A3-CF4E-831E-0E1C15F43C69}" destId="{9A66FB10-A752-7147-8BC6-EB346D5D9DD1}" srcOrd="16" destOrd="0" presId="urn:microsoft.com/office/officeart/2005/8/layout/radial6"/>
    <dgm:cxn modelId="{EE4E01DE-12B5-BE47-8FAD-AB880C6385F3}" type="presParOf" srcId="{071FB803-99A3-CF4E-831E-0E1C15F43C69}" destId="{B3FF0E5A-441C-E140-BDDC-6E1553028094}" srcOrd="17" destOrd="0" presId="urn:microsoft.com/office/officeart/2005/8/layout/radial6"/>
    <dgm:cxn modelId="{B458A61A-CEB7-6744-99CF-B21D23EF18A5}" type="presParOf" srcId="{071FB803-99A3-CF4E-831E-0E1C15F43C69}" destId="{C3105C82-21FC-4E49-905F-6630EAE207FF}" srcOrd="18" destOrd="0" presId="urn:microsoft.com/office/officeart/2005/8/layout/radial6"/>
    <dgm:cxn modelId="{9973C877-3DAF-CA4B-944D-4AEE16508F91}" type="presParOf" srcId="{071FB803-99A3-CF4E-831E-0E1C15F43C69}" destId="{AB98FD6A-8E54-6C4D-97D9-D1C670DDDEBD}" srcOrd="19" destOrd="0" presId="urn:microsoft.com/office/officeart/2005/8/layout/radial6"/>
    <dgm:cxn modelId="{F1729150-2C68-644E-82ED-93518B6CC522}" type="presParOf" srcId="{071FB803-99A3-CF4E-831E-0E1C15F43C69}" destId="{5B265D5C-23F2-1542-AFD3-83EA419066F7}" srcOrd="20" destOrd="0" presId="urn:microsoft.com/office/officeart/2005/8/layout/radial6"/>
    <dgm:cxn modelId="{7327E39D-3E6A-404E-97BE-D596A69B7C96}" type="presParOf" srcId="{071FB803-99A3-CF4E-831E-0E1C15F43C69}" destId="{EF218233-6540-2E48-91F5-A68E80080D21}" srcOrd="21" destOrd="0" presId="urn:microsoft.com/office/officeart/2005/8/layout/radial6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F0A1E-F094-C54C-85F3-149702F8E586}">
      <dsp:nvSpPr>
        <dsp:cNvPr id="0" name=""/>
        <dsp:cNvSpPr/>
      </dsp:nvSpPr>
      <dsp:spPr>
        <a:xfrm>
          <a:off x="2846873" y="1982777"/>
          <a:ext cx="1507052" cy="1507052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Élèves</a:t>
          </a:r>
          <a:endParaRPr lang="fr-FR" sz="3100" kern="1200" dirty="0"/>
        </a:p>
      </dsp:txBody>
      <dsp:txXfrm>
        <a:off x="3067576" y="2203480"/>
        <a:ext cx="1065646" cy="1065646"/>
      </dsp:txXfrm>
    </dsp:sp>
    <dsp:sp modelId="{E0AE280D-A651-FF4E-A138-D8394E9F824B}">
      <dsp:nvSpPr>
        <dsp:cNvPr id="0" name=""/>
        <dsp:cNvSpPr/>
      </dsp:nvSpPr>
      <dsp:spPr>
        <a:xfrm rot="16200000">
          <a:off x="3372827" y="1736369"/>
          <a:ext cx="455145" cy="37672"/>
        </a:xfrm>
        <a:custGeom>
          <a:avLst/>
          <a:gdLst/>
          <a:ahLst/>
          <a:cxnLst/>
          <a:rect l="0" t="0" r="0" b="0"/>
          <a:pathLst>
            <a:path>
              <a:moveTo>
                <a:pt x="0" y="18836"/>
              </a:moveTo>
              <a:lnTo>
                <a:pt x="455145" y="188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3589021" y="1743826"/>
        <a:ext cx="22757" cy="22757"/>
      </dsp:txXfrm>
    </dsp:sp>
    <dsp:sp modelId="{7CFD39EB-1EC8-C547-8FAE-B41318480B1A}">
      <dsp:nvSpPr>
        <dsp:cNvPr id="0" name=""/>
        <dsp:cNvSpPr/>
      </dsp:nvSpPr>
      <dsp:spPr>
        <a:xfrm>
          <a:off x="2016224" y="20580"/>
          <a:ext cx="3168351" cy="1507052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Communauté</a:t>
          </a:r>
          <a:endParaRPr lang="fr-FR" sz="2400" kern="1200" dirty="0"/>
        </a:p>
      </dsp:txBody>
      <dsp:txXfrm>
        <a:off x="2480218" y="241283"/>
        <a:ext cx="2240363" cy="1065646"/>
      </dsp:txXfrm>
    </dsp:sp>
    <dsp:sp modelId="{E429391A-127E-6D42-8024-FD04EE46718C}">
      <dsp:nvSpPr>
        <dsp:cNvPr id="0" name=""/>
        <dsp:cNvSpPr/>
      </dsp:nvSpPr>
      <dsp:spPr>
        <a:xfrm rot="49189">
          <a:off x="4353832" y="2730552"/>
          <a:ext cx="321949" cy="37672"/>
        </a:xfrm>
        <a:custGeom>
          <a:avLst/>
          <a:gdLst/>
          <a:ahLst/>
          <a:cxnLst/>
          <a:rect l="0" t="0" r="0" b="0"/>
          <a:pathLst>
            <a:path>
              <a:moveTo>
                <a:pt x="0" y="18836"/>
              </a:moveTo>
              <a:lnTo>
                <a:pt x="321949" y="188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4506758" y="2741339"/>
        <a:ext cx="16097" cy="16097"/>
      </dsp:txXfrm>
    </dsp:sp>
    <dsp:sp modelId="{CCCD0321-D938-8E4C-A36B-303AA138F6E4}">
      <dsp:nvSpPr>
        <dsp:cNvPr id="0" name=""/>
        <dsp:cNvSpPr/>
      </dsp:nvSpPr>
      <dsp:spPr>
        <a:xfrm>
          <a:off x="4675402" y="2016228"/>
          <a:ext cx="2525397" cy="1507052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Personnes ressources</a:t>
          </a:r>
          <a:endParaRPr lang="fr-FR" sz="2400" kern="1200" dirty="0"/>
        </a:p>
      </dsp:txBody>
      <dsp:txXfrm>
        <a:off x="5045238" y="2236931"/>
        <a:ext cx="1785725" cy="1065646"/>
      </dsp:txXfrm>
    </dsp:sp>
    <dsp:sp modelId="{5FB24A52-917A-3E4D-AF69-36FF6EC72EEC}">
      <dsp:nvSpPr>
        <dsp:cNvPr id="0" name=""/>
        <dsp:cNvSpPr/>
      </dsp:nvSpPr>
      <dsp:spPr>
        <a:xfrm rot="5400000">
          <a:off x="3372827" y="3698566"/>
          <a:ext cx="455145" cy="37672"/>
        </a:xfrm>
        <a:custGeom>
          <a:avLst/>
          <a:gdLst/>
          <a:ahLst/>
          <a:cxnLst/>
          <a:rect l="0" t="0" r="0" b="0"/>
          <a:pathLst>
            <a:path>
              <a:moveTo>
                <a:pt x="0" y="18836"/>
              </a:moveTo>
              <a:lnTo>
                <a:pt x="455145" y="188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3589021" y="3706024"/>
        <a:ext cx="22757" cy="22757"/>
      </dsp:txXfrm>
    </dsp:sp>
    <dsp:sp modelId="{10BEE57E-AB65-414F-9F3E-48BFB217D134}">
      <dsp:nvSpPr>
        <dsp:cNvPr id="0" name=""/>
        <dsp:cNvSpPr/>
      </dsp:nvSpPr>
      <dsp:spPr>
        <a:xfrm>
          <a:off x="2088231" y="3944975"/>
          <a:ext cx="3024337" cy="1507052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/>
            <a:t>Enseignant·e·s</a:t>
          </a:r>
          <a:endParaRPr lang="fr-FR" sz="2400" kern="1200" dirty="0"/>
        </a:p>
      </dsp:txBody>
      <dsp:txXfrm>
        <a:off x="2531135" y="4165678"/>
        <a:ext cx="2138529" cy="1065646"/>
      </dsp:txXfrm>
    </dsp:sp>
    <dsp:sp modelId="{AC5A6151-E1E5-684D-819B-FDE2F26E95E5}">
      <dsp:nvSpPr>
        <dsp:cNvPr id="0" name=""/>
        <dsp:cNvSpPr/>
      </dsp:nvSpPr>
      <dsp:spPr>
        <a:xfrm rot="10750802">
          <a:off x="2525018" y="2730555"/>
          <a:ext cx="321949" cy="37672"/>
        </a:xfrm>
        <a:custGeom>
          <a:avLst/>
          <a:gdLst/>
          <a:ahLst/>
          <a:cxnLst/>
          <a:rect l="0" t="0" r="0" b="0"/>
          <a:pathLst>
            <a:path>
              <a:moveTo>
                <a:pt x="0" y="18836"/>
              </a:moveTo>
              <a:lnTo>
                <a:pt x="321949" y="188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0800000">
        <a:off x="2677944" y="2741342"/>
        <a:ext cx="16097" cy="16097"/>
      </dsp:txXfrm>
    </dsp:sp>
    <dsp:sp modelId="{F534297A-7CD0-4B4E-B228-1FBDB6816C7B}">
      <dsp:nvSpPr>
        <dsp:cNvPr id="0" name=""/>
        <dsp:cNvSpPr/>
      </dsp:nvSpPr>
      <dsp:spPr>
        <a:xfrm>
          <a:off x="0" y="2016235"/>
          <a:ext cx="2525397" cy="1507052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/>
            <a:t>Tuteur·trice·s</a:t>
          </a:r>
          <a:endParaRPr lang="fr-FR" sz="2400" kern="1200" dirty="0"/>
        </a:p>
      </dsp:txBody>
      <dsp:txXfrm>
        <a:off x="369836" y="2236938"/>
        <a:ext cx="1785725" cy="10656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F07ADC-32AF-DB45-BF3F-C403D8B0A929}">
      <dsp:nvSpPr>
        <dsp:cNvPr id="0" name=""/>
        <dsp:cNvSpPr/>
      </dsp:nvSpPr>
      <dsp:spPr>
        <a:xfrm>
          <a:off x="2632370" y="21"/>
          <a:ext cx="2080074" cy="1040037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Affectif</a:t>
          </a:r>
          <a:endParaRPr lang="fr-FR" sz="2700" kern="1200" dirty="0"/>
        </a:p>
      </dsp:txBody>
      <dsp:txXfrm>
        <a:off x="2662832" y="30483"/>
        <a:ext cx="2019150" cy="979113"/>
      </dsp:txXfrm>
    </dsp:sp>
    <dsp:sp modelId="{464CD0CA-79E7-104E-B6DB-857DDEB17F8C}">
      <dsp:nvSpPr>
        <dsp:cNvPr id="0" name=""/>
        <dsp:cNvSpPr/>
      </dsp:nvSpPr>
      <dsp:spPr>
        <a:xfrm rot="2700000">
          <a:off x="4129515" y="1380930"/>
          <a:ext cx="1083594" cy="276027"/>
        </a:xfrm>
        <a:prstGeom prst="leftRightArrow">
          <a:avLst>
            <a:gd name="adj1" fmla="val 60000"/>
            <a:gd name="adj2" fmla="val 50000"/>
          </a:avLst>
        </a:prstGeom>
        <a:solidFill>
          <a:srgbClr val="E3181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/>
        </a:p>
      </dsp:txBody>
      <dsp:txXfrm>
        <a:off x="4212323" y="1436135"/>
        <a:ext cx="917978" cy="165617"/>
      </dsp:txXfrm>
    </dsp:sp>
    <dsp:sp modelId="{61E303E8-E06F-EE48-93C0-AD33618FB1DB}">
      <dsp:nvSpPr>
        <dsp:cNvPr id="0" name=""/>
        <dsp:cNvSpPr/>
      </dsp:nvSpPr>
      <dsp:spPr>
        <a:xfrm>
          <a:off x="4630179" y="1997830"/>
          <a:ext cx="2080074" cy="1040037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Cognitif</a:t>
          </a:r>
          <a:endParaRPr lang="fr-FR" sz="2700" kern="1200" dirty="0"/>
        </a:p>
      </dsp:txBody>
      <dsp:txXfrm>
        <a:off x="4660641" y="2028292"/>
        <a:ext cx="2019150" cy="979113"/>
      </dsp:txXfrm>
    </dsp:sp>
    <dsp:sp modelId="{446379D8-E325-7447-9C91-C755FC779A07}">
      <dsp:nvSpPr>
        <dsp:cNvPr id="0" name=""/>
        <dsp:cNvSpPr/>
      </dsp:nvSpPr>
      <dsp:spPr>
        <a:xfrm rot="8100000">
          <a:off x="4129515" y="3378153"/>
          <a:ext cx="1083594" cy="277199"/>
        </a:xfrm>
        <a:prstGeom prst="leftRightArrow">
          <a:avLst>
            <a:gd name="adj1" fmla="val 60000"/>
            <a:gd name="adj2" fmla="val 50000"/>
          </a:avLst>
        </a:prstGeom>
        <a:solidFill>
          <a:srgbClr val="E3181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/>
        </a:p>
      </dsp:txBody>
      <dsp:txXfrm rot="10800000">
        <a:off x="4212675" y="3433593"/>
        <a:ext cx="917274" cy="166319"/>
      </dsp:txXfrm>
    </dsp:sp>
    <dsp:sp modelId="{03CB34BE-2EA0-B840-BAB2-CABBE1A27616}">
      <dsp:nvSpPr>
        <dsp:cNvPr id="0" name=""/>
        <dsp:cNvSpPr/>
      </dsp:nvSpPr>
      <dsp:spPr>
        <a:xfrm>
          <a:off x="2632370" y="3995639"/>
          <a:ext cx="2080074" cy="1040037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Linguistique</a:t>
          </a:r>
          <a:endParaRPr lang="fr-FR" sz="2700" kern="1200" dirty="0"/>
        </a:p>
      </dsp:txBody>
      <dsp:txXfrm>
        <a:off x="2662832" y="4026101"/>
        <a:ext cx="2019150" cy="979113"/>
      </dsp:txXfrm>
    </dsp:sp>
    <dsp:sp modelId="{81112396-8701-9341-B429-878A62069988}">
      <dsp:nvSpPr>
        <dsp:cNvPr id="0" name=""/>
        <dsp:cNvSpPr/>
      </dsp:nvSpPr>
      <dsp:spPr>
        <a:xfrm rot="13500000">
          <a:off x="2131705" y="3378153"/>
          <a:ext cx="1083594" cy="277199"/>
        </a:xfrm>
        <a:prstGeom prst="leftRightArrow">
          <a:avLst>
            <a:gd name="adj1" fmla="val 60000"/>
            <a:gd name="adj2" fmla="val 50000"/>
          </a:avLst>
        </a:prstGeom>
        <a:solidFill>
          <a:srgbClr val="E3181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/>
        </a:p>
      </dsp:txBody>
      <dsp:txXfrm rot="10800000">
        <a:off x="2214865" y="3433593"/>
        <a:ext cx="917274" cy="166319"/>
      </dsp:txXfrm>
    </dsp:sp>
    <dsp:sp modelId="{4851FB40-F7D7-4844-AE1E-09C548FE689D}">
      <dsp:nvSpPr>
        <dsp:cNvPr id="0" name=""/>
        <dsp:cNvSpPr/>
      </dsp:nvSpPr>
      <dsp:spPr>
        <a:xfrm>
          <a:off x="634561" y="1997830"/>
          <a:ext cx="2080074" cy="1040037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Socioculturel</a:t>
          </a:r>
          <a:endParaRPr lang="fr-FR" sz="2700" kern="1200" dirty="0"/>
        </a:p>
      </dsp:txBody>
      <dsp:txXfrm>
        <a:off x="665023" y="2028292"/>
        <a:ext cx="2019150" cy="979113"/>
      </dsp:txXfrm>
    </dsp:sp>
    <dsp:sp modelId="{CE0413F6-F9C4-EA4A-8562-2A20CA1877CC}">
      <dsp:nvSpPr>
        <dsp:cNvPr id="0" name=""/>
        <dsp:cNvSpPr/>
      </dsp:nvSpPr>
      <dsp:spPr>
        <a:xfrm rot="18900000">
          <a:off x="2131705" y="1380930"/>
          <a:ext cx="1083594" cy="276027"/>
        </a:xfrm>
        <a:prstGeom prst="leftRightArrow">
          <a:avLst>
            <a:gd name="adj1" fmla="val 60000"/>
            <a:gd name="adj2" fmla="val 50000"/>
          </a:avLst>
        </a:prstGeom>
        <a:solidFill>
          <a:srgbClr val="E31818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/>
        </a:p>
      </dsp:txBody>
      <dsp:txXfrm>
        <a:off x="2214513" y="1436135"/>
        <a:ext cx="917978" cy="1656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218233-6540-2E48-91F5-A68E80080D21}">
      <dsp:nvSpPr>
        <dsp:cNvPr id="0" name=""/>
        <dsp:cNvSpPr/>
      </dsp:nvSpPr>
      <dsp:spPr>
        <a:xfrm>
          <a:off x="1765597" y="619330"/>
          <a:ext cx="4904084" cy="4904084"/>
        </a:xfrm>
        <a:prstGeom prst="blockArc">
          <a:avLst>
            <a:gd name="adj1" fmla="val 13114286"/>
            <a:gd name="adj2" fmla="val 16200000"/>
            <a:gd name="adj3" fmla="val 3903"/>
          </a:avLst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105C82-21FC-4E49-905F-6630EAE207FF}">
      <dsp:nvSpPr>
        <dsp:cNvPr id="0" name=""/>
        <dsp:cNvSpPr/>
      </dsp:nvSpPr>
      <dsp:spPr>
        <a:xfrm>
          <a:off x="1765597" y="619330"/>
          <a:ext cx="4904084" cy="4904084"/>
        </a:xfrm>
        <a:prstGeom prst="blockArc">
          <a:avLst>
            <a:gd name="adj1" fmla="val 10028571"/>
            <a:gd name="adj2" fmla="val 13114286"/>
            <a:gd name="adj3" fmla="val 3903"/>
          </a:avLst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0A35D2-9417-6543-A22F-91A07AB6D541}">
      <dsp:nvSpPr>
        <dsp:cNvPr id="0" name=""/>
        <dsp:cNvSpPr/>
      </dsp:nvSpPr>
      <dsp:spPr>
        <a:xfrm>
          <a:off x="1765597" y="619330"/>
          <a:ext cx="4904084" cy="4904084"/>
        </a:xfrm>
        <a:prstGeom prst="blockArc">
          <a:avLst>
            <a:gd name="adj1" fmla="val 6942857"/>
            <a:gd name="adj2" fmla="val 10028571"/>
            <a:gd name="adj3" fmla="val 3903"/>
          </a:avLst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C99D0A-5153-3341-9775-58D1221F9B17}">
      <dsp:nvSpPr>
        <dsp:cNvPr id="0" name=""/>
        <dsp:cNvSpPr/>
      </dsp:nvSpPr>
      <dsp:spPr>
        <a:xfrm>
          <a:off x="1765597" y="619330"/>
          <a:ext cx="4904084" cy="4904084"/>
        </a:xfrm>
        <a:prstGeom prst="blockArc">
          <a:avLst>
            <a:gd name="adj1" fmla="val 3857143"/>
            <a:gd name="adj2" fmla="val 6942857"/>
            <a:gd name="adj3" fmla="val 3903"/>
          </a:avLst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C9A888-920D-3D4C-BCDC-D741D0C9C0FB}">
      <dsp:nvSpPr>
        <dsp:cNvPr id="0" name=""/>
        <dsp:cNvSpPr/>
      </dsp:nvSpPr>
      <dsp:spPr>
        <a:xfrm>
          <a:off x="1765597" y="619330"/>
          <a:ext cx="4904084" cy="4904084"/>
        </a:xfrm>
        <a:prstGeom prst="blockArc">
          <a:avLst>
            <a:gd name="adj1" fmla="val 771429"/>
            <a:gd name="adj2" fmla="val 3857143"/>
            <a:gd name="adj3" fmla="val 3903"/>
          </a:avLst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170FA5-BC9B-FF45-9389-42FD2BC3DCA4}">
      <dsp:nvSpPr>
        <dsp:cNvPr id="0" name=""/>
        <dsp:cNvSpPr/>
      </dsp:nvSpPr>
      <dsp:spPr>
        <a:xfrm>
          <a:off x="1765597" y="619330"/>
          <a:ext cx="4904084" cy="4904084"/>
        </a:xfrm>
        <a:prstGeom prst="blockArc">
          <a:avLst>
            <a:gd name="adj1" fmla="val 19285714"/>
            <a:gd name="adj2" fmla="val 771429"/>
            <a:gd name="adj3" fmla="val 3903"/>
          </a:avLst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AD4EE1-0EB8-2943-87CC-D382D4BD6178}">
      <dsp:nvSpPr>
        <dsp:cNvPr id="0" name=""/>
        <dsp:cNvSpPr/>
      </dsp:nvSpPr>
      <dsp:spPr>
        <a:xfrm>
          <a:off x="1765597" y="619330"/>
          <a:ext cx="4904084" cy="4904084"/>
        </a:xfrm>
        <a:prstGeom prst="blockArc">
          <a:avLst>
            <a:gd name="adj1" fmla="val 16200000"/>
            <a:gd name="adj2" fmla="val 19285714"/>
            <a:gd name="adj3" fmla="val 3903"/>
          </a:avLst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79FD89-0784-7E4D-B69A-1B34182CECD4}">
      <dsp:nvSpPr>
        <dsp:cNvPr id="0" name=""/>
        <dsp:cNvSpPr/>
      </dsp:nvSpPr>
      <dsp:spPr>
        <a:xfrm>
          <a:off x="3268259" y="2121992"/>
          <a:ext cx="1898761" cy="1898761"/>
        </a:xfrm>
        <a:prstGeom prst="ellipse">
          <a:avLst/>
        </a:prstGeom>
        <a:solidFill>
          <a:srgbClr val="C00B1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Intégration</a:t>
          </a:r>
          <a:endParaRPr lang="fr-FR" sz="2200" kern="1200" dirty="0"/>
        </a:p>
      </dsp:txBody>
      <dsp:txXfrm>
        <a:off x="3546326" y="2400059"/>
        <a:ext cx="1342627" cy="1342627"/>
      </dsp:txXfrm>
    </dsp:sp>
    <dsp:sp modelId="{A79E4C9D-EBE9-B34F-8CD8-1A52B5ACB694}">
      <dsp:nvSpPr>
        <dsp:cNvPr id="0" name=""/>
        <dsp:cNvSpPr/>
      </dsp:nvSpPr>
      <dsp:spPr>
        <a:xfrm>
          <a:off x="3553073" y="2612"/>
          <a:ext cx="1329133" cy="1329133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Solidarité</a:t>
          </a:r>
          <a:endParaRPr lang="fr-FR" sz="1400" kern="1200" dirty="0"/>
        </a:p>
      </dsp:txBody>
      <dsp:txXfrm>
        <a:off x="3747720" y="197259"/>
        <a:ext cx="939839" cy="939839"/>
      </dsp:txXfrm>
    </dsp:sp>
    <dsp:sp modelId="{F9611C38-7EBE-254C-A56B-A28AD5177B95}">
      <dsp:nvSpPr>
        <dsp:cNvPr id="0" name=""/>
        <dsp:cNvSpPr/>
      </dsp:nvSpPr>
      <dsp:spPr>
        <a:xfrm>
          <a:off x="5432747" y="907816"/>
          <a:ext cx="1329133" cy="1329133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Ressources</a:t>
          </a:r>
          <a:endParaRPr lang="fr-FR" sz="1400" kern="1200" dirty="0"/>
        </a:p>
      </dsp:txBody>
      <dsp:txXfrm>
        <a:off x="5627394" y="1102463"/>
        <a:ext cx="939839" cy="939839"/>
      </dsp:txXfrm>
    </dsp:sp>
    <dsp:sp modelId="{7EA9B6D6-367F-8A44-9ACF-2F50A1B63844}">
      <dsp:nvSpPr>
        <dsp:cNvPr id="0" name=""/>
        <dsp:cNvSpPr/>
      </dsp:nvSpPr>
      <dsp:spPr>
        <a:xfrm>
          <a:off x="5896988" y="2941789"/>
          <a:ext cx="1329133" cy="1329133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Temps</a:t>
          </a:r>
          <a:endParaRPr lang="fr-FR" sz="1400" kern="1200" dirty="0"/>
        </a:p>
      </dsp:txBody>
      <dsp:txXfrm>
        <a:off x="6091635" y="3136436"/>
        <a:ext cx="939839" cy="939839"/>
      </dsp:txXfrm>
    </dsp:sp>
    <dsp:sp modelId="{47E66E6C-A969-9F49-A235-614754F30E2D}">
      <dsp:nvSpPr>
        <dsp:cNvPr id="0" name=""/>
        <dsp:cNvSpPr/>
      </dsp:nvSpPr>
      <dsp:spPr>
        <a:xfrm>
          <a:off x="4596213" y="4572909"/>
          <a:ext cx="1329133" cy="1329133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Disponibilité</a:t>
          </a:r>
          <a:endParaRPr lang="fr-FR" sz="1400" kern="1200" dirty="0"/>
        </a:p>
      </dsp:txBody>
      <dsp:txXfrm>
        <a:off x="4790860" y="4767556"/>
        <a:ext cx="939839" cy="939839"/>
      </dsp:txXfrm>
    </dsp:sp>
    <dsp:sp modelId="{70F0EB2D-3513-4841-B5EB-AFB7C725070B}">
      <dsp:nvSpPr>
        <dsp:cNvPr id="0" name=""/>
        <dsp:cNvSpPr/>
      </dsp:nvSpPr>
      <dsp:spPr>
        <a:xfrm>
          <a:off x="2509932" y="4572909"/>
          <a:ext cx="1329133" cy="1329133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Ouverture</a:t>
          </a:r>
          <a:endParaRPr lang="fr-FR" sz="1400" kern="1200" dirty="0"/>
        </a:p>
      </dsp:txBody>
      <dsp:txXfrm>
        <a:off x="2704579" y="4767556"/>
        <a:ext cx="939839" cy="939839"/>
      </dsp:txXfrm>
    </dsp:sp>
    <dsp:sp modelId="{9A66FB10-A752-7147-8BC6-EB346D5D9DD1}">
      <dsp:nvSpPr>
        <dsp:cNvPr id="0" name=""/>
        <dsp:cNvSpPr/>
      </dsp:nvSpPr>
      <dsp:spPr>
        <a:xfrm>
          <a:off x="1209158" y="2941789"/>
          <a:ext cx="1329133" cy="1329133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Créativité</a:t>
          </a:r>
          <a:endParaRPr lang="fr-FR" sz="1400" kern="1200" dirty="0"/>
        </a:p>
      </dsp:txBody>
      <dsp:txXfrm>
        <a:off x="1403805" y="3136436"/>
        <a:ext cx="939839" cy="939839"/>
      </dsp:txXfrm>
    </dsp:sp>
    <dsp:sp modelId="{AB98FD6A-8E54-6C4D-97D9-D1C670DDDEBD}">
      <dsp:nvSpPr>
        <dsp:cNvPr id="0" name=""/>
        <dsp:cNvSpPr/>
      </dsp:nvSpPr>
      <dsp:spPr>
        <a:xfrm>
          <a:off x="1673399" y="907816"/>
          <a:ext cx="1329133" cy="1329133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Logistique</a:t>
          </a:r>
          <a:endParaRPr lang="fr-FR" sz="1400" kern="1200" dirty="0"/>
        </a:p>
      </dsp:txBody>
      <dsp:txXfrm>
        <a:off x="1868046" y="1102463"/>
        <a:ext cx="939839" cy="9398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150F1-BF4F-E247-9AA5-4E629E7D9F04}" type="datetimeFigureOut">
              <a:rPr lang="fr-FR" smtClean="0"/>
              <a:t>29/05/2019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DCC53-D564-774D-A572-E4ADF32E6A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101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48956B2-984F-AF40-84AE-308715BC055A}" type="datetime1">
              <a:rPr lang="fr-FR"/>
              <a:pPr/>
              <a:t>29/05/2019</a:t>
            </a:fld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F2CB9C4B-FE18-C443-83E6-BB6EFF05E3A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1030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B9C4B-FE18-C443-83E6-BB6EFF05E3A8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80127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B9C4B-FE18-C443-83E6-BB6EFF05E3A8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56160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B9C4B-FE18-C443-83E6-BB6EFF05E3A8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27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B9C4B-FE18-C443-83E6-BB6EFF05E3A8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24151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B9C4B-FE18-C443-83E6-BB6EFF05E3A8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9417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B9C4B-FE18-C443-83E6-BB6EFF05E3A8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9588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B9C4B-FE18-C443-83E6-BB6EFF05E3A8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86083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sz="12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B9C4B-FE18-C443-83E6-BB6EFF05E3A8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9557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sz="12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B9C4B-FE18-C443-83E6-BB6EFF05E3A8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80560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sz="12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B9C4B-FE18-C443-83E6-BB6EFF05E3A8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933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B9C4B-FE18-C443-83E6-BB6EFF05E3A8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556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B9C4B-FE18-C443-83E6-BB6EFF05E3A8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4764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B9C4B-FE18-C443-83E6-BB6EFF05E3A8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5155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B9C4B-FE18-C443-83E6-BB6EFF05E3A8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9777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B9C4B-FE18-C443-83E6-BB6EFF05E3A8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289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B9C4B-FE18-C443-83E6-BB6EFF05E3A8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047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B9C4B-FE18-C443-83E6-BB6EFF05E3A8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0731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B9C4B-FE18-C443-83E6-BB6EFF05E3A8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048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D0E5E3-8F59-8948-9797-FF31D558C75A}" type="datetime1">
              <a:rPr lang="fr-FR"/>
              <a:pPr/>
              <a:t>29/05/2019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36071-41BF-6642-86AA-0A6E7E7DE8F7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73241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EDC837-0CA3-A24F-9519-E4ECD93D6C7D}" type="datetime1">
              <a:rPr lang="fr-FR"/>
              <a:pPr/>
              <a:t>29/05/2019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FF97B-BE6B-4845-BDAF-8D61A7328C1A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1479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E89827-6095-E646-85E4-5D6289FF9CE5}" type="datetime1">
              <a:rPr lang="fr-FR"/>
              <a:pPr/>
              <a:t>29/05/2019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822A1-B373-AB41-AE3D-21A8E4EE0F31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3963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4BF63B-3D0C-6E40-8FB7-EB7ACACBE536}" type="datetime1">
              <a:rPr lang="fr-FR"/>
              <a:pPr/>
              <a:t>29/05/2019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4B42E-FD5E-E147-9EE1-E0D8C3349C95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2035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6C81E0-FB2D-654F-8E3E-7B277BD0E498}" type="datetime1">
              <a:rPr lang="fr-FR"/>
              <a:pPr/>
              <a:t>29/05/2019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5EDE-61D6-1649-94B4-AC619BAACD0B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450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F00CD4-BB56-EE4A-BFF4-4F55835157DE}" type="datetime1">
              <a:rPr lang="fr-FR"/>
              <a:pPr/>
              <a:t>29/05/2019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88D91-E891-0D4A-81D5-59BBAE8D6FF2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2975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6E52E-942B-0B4D-84A2-16E1D5609CBB}" type="datetime1">
              <a:rPr lang="fr-FR"/>
              <a:pPr/>
              <a:t>29/05/2019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F8433-9A17-F94A-85E1-395FC3F2FB5D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9055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EAE185-DE55-6449-ACCF-6FA171D30EAF}" type="datetime1">
              <a:rPr lang="fr-FR"/>
              <a:pPr/>
              <a:t>29/05/2019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94AC0-29FD-8D45-AD16-F69B7854AFB6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192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83F594-C400-BC44-8CF8-7DE5CD6CF81F}" type="datetime1">
              <a:rPr lang="fr-FR"/>
              <a:pPr/>
              <a:t>29/05/2019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BEA95-CC2E-EC43-9525-08DF9978EEC9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779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570208-58B3-F44A-9F8C-F8828D9C50EA}" type="datetime1">
              <a:rPr lang="fr-FR"/>
              <a:pPr/>
              <a:t>29/05/2019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BBDFA-E828-CD47-B1EE-680FAD375CCA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920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1A5AA7-C690-DA42-81A0-66E689E52337}" type="datetime1">
              <a:rPr lang="fr-FR"/>
              <a:pPr/>
              <a:t>29/05/2019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D47DF-78BD-BA4E-BA64-51952ABDD176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215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  <a:endParaRPr lang="fr-CA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1C7BF2A-A01D-F649-8703-37B4FECC1CB1}" type="datetime1">
              <a:rPr lang="fr-FR"/>
              <a:pPr/>
              <a:t>29/05/2019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AC5870F-60CF-4441-89DF-BD7941141A11}" type="slidenum">
              <a:rPr lang="fr-CA"/>
              <a:pPr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 txBox="1">
            <a:spLocks/>
          </p:cNvSpPr>
          <p:nvPr/>
        </p:nvSpPr>
        <p:spPr bwMode="auto">
          <a:xfrm>
            <a:off x="1979712" y="2132856"/>
            <a:ext cx="6781800" cy="4464496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fr-FR" sz="3200" b="1" cap="small" dirty="0" smtClean="0">
                <a:latin typeface="Trebuchet MS"/>
                <a:cs typeface="Trebuchet MS"/>
              </a:rPr>
              <a:t> « Donnez au suivant » :</a:t>
            </a:r>
          </a:p>
          <a:p>
            <a:pPr algn="r"/>
            <a:r>
              <a:rPr lang="fr-FR" sz="3000" b="1" dirty="0" smtClean="0">
                <a:solidFill>
                  <a:schemeClr val="bg1">
                    <a:lumMod val="50000"/>
                  </a:schemeClr>
                </a:solidFill>
                <a:latin typeface="Trebuchet MS"/>
                <a:cs typeface="Trebuchet MS"/>
              </a:rPr>
              <a:t>Améliorer ses capacités d’expression orale en s’impliquant dans la communauté</a:t>
            </a:r>
            <a:r>
              <a:rPr lang="fr-FR" sz="3000" b="1" cap="small" dirty="0" smtClean="0">
                <a:solidFill>
                  <a:schemeClr val="bg1">
                    <a:lumMod val="50000"/>
                  </a:schemeClr>
                </a:solidFill>
                <a:latin typeface="Trebuchet MS"/>
                <a:cs typeface="Trebuchet MS"/>
              </a:rPr>
              <a:t>  </a:t>
            </a:r>
            <a:endParaRPr lang="fr-CA" sz="3000" b="1" cap="small" dirty="0">
              <a:ln w="18415" cmpd="sng">
                <a:noFill/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rebuchet MS"/>
              <a:ea typeface="ＭＳ Ｐゴシック" charset="0"/>
              <a:cs typeface="Trebuchet MS"/>
            </a:endParaRPr>
          </a:p>
          <a:p>
            <a:pPr algn="r"/>
            <a:endParaRPr lang="fr-CA" sz="3200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rebuchet MS"/>
              <a:ea typeface="ＭＳ Ｐゴシック" charset="0"/>
              <a:cs typeface="Trebuchet MS"/>
            </a:endParaRPr>
          </a:p>
          <a:p>
            <a:pPr algn="r"/>
            <a:r>
              <a:rPr lang="fr-FR" sz="2800" dirty="0" smtClean="0"/>
              <a:t>Lucie Libersan</a:t>
            </a:r>
          </a:p>
          <a:p>
            <a:pPr algn="r"/>
            <a:r>
              <a:rPr lang="fr-FR" sz="2000" dirty="0" smtClean="0"/>
              <a:t>Avec la collaboration d’Astrid </a:t>
            </a:r>
            <a:r>
              <a:rPr lang="fr-FR" sz="2000" dirty="0" err="1" smtClean="0"/>
              <a:t>Babkine</a:t>
            </a:r>
            <a:r>
              <a:rPr lang="fr-FR" sz="2000" dirty="0" smtClean="0"/>
              <a:t>-Ringuette, de Noémie </a:t>
            </a:r>
            <a:r>
              <a:rPr lang="fr-FR" sz="2000" dirty="0" err="1" smtClean="0"/>
              <a:t>Courion</a:t>
            </a:r>
            <a:r>
              <a:rPr lang="fr-FR" sz="2000" dirty="0" smtClean="0"/>
              <a:t> et de Mathilde </a:t>
            </a:r>
            <a:r>
              <a:rPr lang="fr-FR" sz="2000" dirty="0" err="1" smtClean="0"/>
              <a:t>Labonté</a:t>
            </a:r>
            <a:r>
              <a:rPr lang="fr-FR" sz="2000" dirty="0" smtClean="0"/>
              <a:t>-Cloutier</a:t>
            </a:r>
          </a:p>
          <a:p>
            <a:pPr algn="r"/>
            <a:endParaRPr lang="fr-FR" sz="3200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rebuchet MS"/>
              <a:ea typeface="ＭＳ Ｐゴシック" charset="0"/>
              <a:cs typeface="Trebuchet MS"/>
            </a:endParaRPr>
          </a:p>
          <a:p>
            <a:pPr algn="r"/>
            <a:r>
              <a:rPr lang="fr-FR" sz="3200" dirty="0" err="1" smtClean="0">
                <a:ln w="18415" cmpd="sng">
                  <a:noFill/>
                  <a:prstDash val="solid"/>
                </a:ln>
                <a:solidFill>
                  <a:srgbClr val="E31818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/>
                <a:ea typeface="ＭＳ Ｐゴシック" charset="0"/>
                <a:cs typeface="Trebuchet MS"/>
              </a:rPr>
              <a:t>Acfas</a:t>
            </a:r>
            <a:r>
              <a:rPr lang="fr-FR" sz="3200" dirty="0" smtClean="0">
                <a:ln w="18415" cmpd="sng">
                  <a:noFill/>
                  <a:prstDash val="solid"/>
                </a:ln>
                <a:solidFill>
                  <a:srgbClr val="E31818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/>
                <a:ea typeface="ＭＳ Ｐゴシック" charset="0"/>
                <a:cs typeface="Trebuchet MS"/>
              </a:rPr>
              <a:t> </a:t>
            </a:r>
            <a:r>
              <a:rPr lang="fr-FR" sz="2000" dirty="0" smtClean="0">
                <a:ln w="18415" cmpd="sng">
                  <a:noFill/>
                  <a:prstDash val="solid"/>
                </a:ln>
                <a:solidFill>
                  <a:srgbClr val="E31818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rebuchet MS"/>
                <a:ea typeface="ＭＳ Ｐゴシック" charset="0"/>
                <a:cs typeface="Trebuchet MS"/>
              </a:rPr>
              <a:t>(29 mai 2019)</a:t>
            </a:r>
            <a:endParaRPr lang="fr-CA" sz="2000" dirty="0">
              <a:ln w="18415" cmpd="sng">
                <a:noFill/>
                <a:prstDash val="solid"/>
              </a:ln>
              <a:solidFill>
                <a:srgbClr val="E31818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rebuchet MS"/>
              <a:ea typeface="ＭＳ Ｐゴシック" charset="0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11695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173203"/>
            <a:ext cx="8229600" cy="1143000"/>
          </a:xfrm>
        </p:spPr>
        <p:txBody>
          <a:bodyPr/>
          <a:lstStyle/>
          <a:p>
            <a:r>
              <a:rPr lang="fr-FR" b="1" cap="small" dirty="0">
                <a:solidFill>
                  <a:srgbClr val="E31818"/>
                </a:solidFill>
              </a:rPr>
              <a:t>Un exemple d’entraide</a:t>
            </a:r>
            <a:br>
              <a:rPr lang="fr-FR" b="1" cap="small" dirty="0">
                <a:solidFill>
                  <a:srgbClr val="E31818"/>
                </a:solidFill>
              </a:rPr>
            </a:br>
            <a:r>
              <a:rPr lang="fr-FR" sz="2800" b="1" cap="small" dirty="0" err="1">
                <a:solidFill>
                  <a:srgbClr val="0070C0"/>
                </a:solidFill>
              </a:rPr>
              <a:t>Kamilai</a:t>
            </a:r>
            <a:r>
              <a:rPr lang="fr-FR" sz="2800" b="1" cap="small" dirty="0">
                <a:solidFill>
                  <a:srgbClr val="0070C0"/>
                </a:solidFill>
              </a:rPr>
              <a:t> et François</a:t>
            </a:r>
            <a:endParaRPr lang="fr-FR" sz="2800" dirty="0">
              <a:solidFill>
                <a:srgbClr val="0070C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2458616" cy="639762"/>
          </a:xfrm>
        </p:spPr>
        <p:txBody>
          <a:bodyPr/>
          <a:lstStyle/>
          <a:p>
            <a:r>
              <a:rPr lang="fr-FR" cap="small" dirty="0" smtClean="0">
                <a:solidFill>
                  <a:srgbClr val="939393"/>
                </a:solidFill>
              </a:rPr>
              <a:t>Travail individuel</a:t>
            </a:r>
            <a:endParaRPr lang="fr-FR" cap="small" dirty="0">
              <a:solidFill>
                <a:srgbClr val="939393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199" y="2197654"/>
            <a:ext cx="2602633" cy="3594794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Lecture d’articles 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Kamilai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François)</a:t>
            </a:r>
          </a:p>
          <a:p>
            <a:pPr marL="0" indent="0">
              <a:buNone/>
            </a:pPr>
            <a:r>
              <a:rPr lang="fr-FR" dirty="0" smtClean="0"/>
              <a:t>Visionnement </a:t>
            </a:r>
            <a:r>
              <a:rPr lang="fr-FR" dirty="0"/>
              <a:t>de </a:t>
            </a:r>
            <a:r>
              <a:rPr lang="fr-FR" dirty="0" smtClean="0"/>
              <a:t>vidéos</a:t>
            </a:r>
          </a:p>
          <a:p>
            <a:pPr marL="0" indent="0">
              <a:buNone/>
            </a:pP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fr-FR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Kamilai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et 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François)</a:t>
            </a:r>
          </a:p>
          <a:p>
            <a:pPr marL="0" indent="0">
              <a:buNone/>
            </a:pPr>
            <a:r>
              <a:rPr lang="fr-FR" dirty="0" smtClean="0"/>
              <a:t>Rédaction </a:t>
            </a:r>
            <a:r>
              <a:rPr lang="fr-FR" dirty="0"/>
              <a:t>d’un journal de bord 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fr-FR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Kamilai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fr-FR" dirty="0" smtClean="0"/>
              <a:t>Exercices </a:t>
            </a:r>
            <a:r>
              <a:rPr lang="fr-FR" dirty="0"/>
              <a:t>de grammaire 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fr-FR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Kamilai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059833" y="1535113"/>
            <a:ext cx="2952327" cy="639762"/>
          </a:xfrm>
        </p:spPr>
        <p:txBody>
          <a:bodyPr/>
          <a:lstStyle/>
          <a:p>
            <a:r>
              <a:rPr lang="fr-FR" cap="small" dirty="0" smtClean="0">
                <a:solidFill>
                  <a:srgbClr val="939393"/>
                </a:solidFill>
              </a:rPr>
              <a:t>Rencontres en triade</a:t>
            </a:r>
            <a:endParaRPr lang="fr-FR" cap="small" dirty="0">
              <a:solidFill>
                <a:srgbClr val="939393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141300" y="2197654"/>
            <a:ext cx="2823756" cy="4039658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Échanges sur :</a:t>
            </a:r>
          </a:p>
          <a:p>
            <a:pPr>
              <a:buClr>
                <a:srgbClr val="00B050"/>
              </a:buClr>
            </a:pPr>
            <a:r>
              <a:rPr lang="fr-FR" sz="2000" dirty="0" smtClean="0"/>
              <a:t>le parcours scolaire</a:t>
            </a:r>
          </a:p>
          <a:p>
            <a:pPr>
              <a:buClr>
                <a:srgbClr val="00B050"/>
              </a:buClr>
            </a:pPr>
            <a:r>
              <a:rPr lang="fr-FR" sz="2000" dirty="0" smtClean="0"/>
              <a:t>le pays d’origine</a:t>
            </a:r>
          </a:p>
          <a:p>
            <a:pPr>
              <a:buClr>
                <a:srgbClr val="00B050"/>
              </a:buClr>
            </a:pPr>
            <a:r>
              <a:rPr lang="fr-FR" sz="2000" dirty="0" smtClean="0"/>
              <a:t>le stress</a:t>
            </a:r>
          </a:p>
          <a:p>
            <a:pPr>
              <a:buClr>
                <a:srgbClr val="00B050"/>
              </a:buClr>
            </a:pPr>
            <a:r>
              <a:rPr lang="fr-FR" sz="2000" dirty="0" smtClean="0"/>
              <a:t>le sommeil</a:t>
            </a:r>
          </a:p>
          <a:p>
            <a:pPr>
              <a:buClr>
                <a:srgbClr val="00B050"/>
              </a:buClr>
            </a:pPr>
            <a:r>
              <a:rPr lang="fr-FR" sz="2000" dirty="0" smtClean="0"/>
              <a:t>la démocratie</a:t>
            </a:r>
          </a:p>
          <a:p>
            <a:pPr>
              <a:buClr>
                <a:srgbClr val="00B050"/>
              </a:buClr>
            </a:pPr>
            <a:r>
              <a:rPr lang="fr-FR" sz="2000" dirty="0" smtClean="0"/>
              <a:t>l’environnement</a:t>
            </a:r>
          </a:p>
          <a:p>
            <a:pPr>
              <a:buClr>
                <a:srgbClr val="00B050"/>
              </a:buClr>
            </a:pPr>
            <a:r>
              <a:rPr lang="fr-FR" sz="2000" dirty="0" smtClean="0"/>
              <a:t>le tourisme</a:t>
            </a:r>
          </a:p>
          <a:p>
            <a:pPr>
              <a:buClr>
                <a:srgbClr val="00B050"/>
              </a:buClr>
            </a:pPr>
            <a:r>
              <a:rPr lang="fr-FR" sz="2000" dirty="0" smtClean="0"/>
              <a:t>les expériences professionnelles</a:t>
            </a:r>
          </a:p>
          <a:p>
            <a:pPr>
              <a:buClr>
                <a:srgbClr val="00B050"/>
              </a:buClr>
            </a:pPr>
            <a:r>
              <a:rPr lang="fr-FR" sz="2000" dirty="0" smtClean="0"/>
              <a:t>les projets personnels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773936" y="17610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5773936" y="171490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cap="small" dirty="0">
                <a:solidFill>
                  <a:srgbClr val="939393"/>
                </a:solidFill>
                <a:latin typeface="+mn-lt"/>
              </a:rPr>
              <a:t>Rencontres en </a:t>
            </a:r>
            <a:r>
              <a:rPr lang="fr-FR" sz="2400" b="1" cap="small" dirty="0" smtClean="0">
                <a:solidFill>
                  <a:srgbClr val="939393"/>
                </a:solidFill>
                <a:latin typeface="+mn-lt"/>
              </a:rPr>
              <a:t>dyade</a:t>
            </a:r>
            <a:endParaRPr lang="fr-FR" sz="2400" b="1" cap="small" dirty="0">
              <a:solidFill>
                <a:srgbClr val="939393"/>
              </a:solidFill>
              <a:latin typeface="+mn-lt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012160" y="2197654"/>
            <a:ext cx="2751747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100" dirty="0" smtClean="0">
                <a:latin typeface="+mn-lt"/>
              </a:rPr>
              <a:t>Retour sur les échanges</a:t>
            </a:r>
          </a:p>
          <a:p>
            <a:pPr algn="l"/>
            <a:endParaRPr lang="fr-FR" sz="2100" b="1" dirty="0" smtClean="0">
              <a:solidFill>
                <a:srgbClr val="E31818"/>
              </a:solidFill>
              <a:latin typeface="+mn-lt"/>
            </a:endParaRPr>
          </a:p>
          <a:p>
            <a:pPr algn="l"/>
            <a:r>
              <a:rPr lang="fr-FR" sz="2100" dirty="0" smtClean="0">
                <a:latin typeface="+mn-lt"/>
              </a:rPr>
              <a:t>Discussions sur des sujets connexes </a:t>
            </a:r>
          </a:p>
          <a:p>
            <a:pPr algn="l"/>
            <a:endParaRPr lang="fr-FR" sz="2100" dirty="0">
              <a:latin typeface="+mn-lt"/>
            </a:endParaRPr>
          </a:p>
          <a:p>
            <a:pPr algn="l"/>
            <a:r>
              <a:rPr lang="fr-FR" sz="2100" dirty="0" smtClean="0">
                <a:latin typeface="+mn-lt"/>
              </a:rPr>
              <a:t>Stratégies de lecture et d’écriture</a:t>
            </a:r>
          </a:p>
          <a:p>
            <a:pPr algn="l"/>
            <a:endParaRPr lang="fr-FR" sz="2100" dirty="0" smtClean="0">
              <a:latin typeface="+mn-lt"/>
            </a:endParaRPr>
          </a:p>
          <a:p>
            <a:pPr algn="l"/>
            <a:r>
              <a:rPr lang="fr-FR" sz="2100" dirty="0" smtClean="0">
                <a:latin typeface="+mn-lt"/>
              </a:rPr>
              <a:t>Stratégies de compréhension et d’expression orales</a:t>
            </a:r>
          </a:p>
          <a:p>
            <a:pPr algn="l"/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algn="ctr"/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(</a:t>
            </a:r>
            <a:r>
              <a:rPr lang="fr-FR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Kamilai</a:t>
            </a:r>
            <a:r>
              <a:rPr lang="fr-F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et Astrid)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57199" y="6237312"/>
            <a:ext cx="2458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fr-FR" sz="2000" dirty="0" smtClean="0">
                <a:solidFill>
                  <a:srgbClr val="E31818"/>
                </a:solidFill>
                <a:latin typeface="+mn-lt"/>
              </a:rPr>
              <a:t>10</a:t>
            </a:r>
            <a:r>
              <a:rPr lang="fr-FR" sz="2000" dirty="0">
                <a:solidFill>
                  <a:srgbClr val="E31818"/>
                </a:solidFill>
                <a:latin typeface="+mn-lt"/>
              </a:rPr>
              <a:t> </a:t>
            </a:r>
            <a:r>
              <a:rPr lang="fr-FR" sz="2000" dirty="0" smtClean="0">
                <a:solidFill>
                  <a:srgbClr val="E31818"/>
                </a:solidFill>
                <a:latin typeface="+mn-lt"/>
              </a:rPr>
              <a:t>heures</a:t>
            </a:r>
            <a:endParaRPr lang="fr-FR" sz="2000" dirty="0">
              <a:solidFill>
                <a:srgbClr val="E31818"/>
              </a:solidFill>
              <a:latin typeface="+mn-lt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451146" y="623731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fr-FR" sz="2000" dirty="0" smtClean="0">
                <a:solidFill>
                  <a:srgbClr val="E31818"/>
                </a:solidFill>
                <a:latin typeface="+mn-lt"/>
              </a:rPr>
              <a:t>8,5 heures</a:t>
            </a:r>
            <a:endParaRPr lang="fr-FR" sz="2000" dirty="0">
              <a:solidFill>
                <a:srgbClr val="E31818"/>
              </a:solidFill>
              <a:latin typeface="+mn-lt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115442" y="6287281"/>
            <a:ext cx="2498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E31818"/>
                </a:solidFill>
                <a:latin typeface="+mn-lt"/>
              </a:rPr>
              <a:t>23 heures</a:t>
            </a:r>
            <a:endParaRPr lang="fr-FR" sz="2000" dirty="0">
              <a:solidFill>
                <a:srgbClr val="E31818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8192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uiExpand="1" build="p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1080120"/>
          </a:xfrm>
        </p:spPr>
        <p:txBody>
          <a:bodyPr/>
          <a:lstStyle/>
          <a:p>
            <a:r>
              <a:rPr lang="fr-FR" sz="4000" b="1" cap="small" dirty="0" smtClean="0">
                <a:solidFill>
                  <a:srgbClr val="E31818"/>
                </a:solidFill>
              </a:rPr>
              <a:t>Le travail « autour »</a:t>
            </a:r>
            <a:br>
              <a:rPr lang="fr-FR" sz="4000" b="1" cap="small" dirty="0" smtClean="0">
                <a:solidFill>
                  <a:srgbClr val="E31818"/>
                </a:solidFill>
              </a:rPr>
            </a:br>
            <a:r>
              <a:rPr lang="fr-FR" sz="4000" b="1" cap="small" dirty="0" smtClean="0">
                <a:solidFill>
                  <a:srgbClr val="E31818"/>
                </a:solidFill>
              </a:rPr>
              <a:t>de l’activité bénévole</a:t>
            </a:r>
            <a:endParaRPr lang="fr-FR" sz="2400" dirty="0">
              <a:solidFill>
                <a:srgbClr val="0070C0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2"/>
          </p:nvPr>
        </p:nvSpPr>
        <p:spPr>
          <a:xfrm>
            <a:off x="390364" y="1628800"/>
            <a:ext cx="8229600" cy="5040560"/>
          </a:xfrm>
        </p:spPr>
        <p:txBody>
          <a:bodyPr/>
          <a:lstStyle/>
          <a:p>
            <a:pPr marL="57150" indent="0" algn="ctr">
              <a:buNone/>
            </a:pPr>
            <a:r>
              <a:rPr lang="fr-FR" sz="3200" dirty="0" smtClean="0">
                <a:solidFill>
                  <a:srgbClr val="939393"/>
                </a:solidFill>
              </a:rPr>
              <a:t>Se préparer aux échanges</a:t>
            </a:r>
          </a:p>
          <a:p>
            <a:pPr marL="57150" indent="0" algn="ctr">
              <a:buNone/>
            </a:pPr>
            <a:r>
              <a:rPr lang="fr-FR" sz="1800" dirty="0" smtClean="0">
                <a:solidFill>
                  <a:srgbClr val="939393"/>
                </a:solidFill>
              </a:rPr>
              <a:t>Exemple : documents écrits et audiovisuels sur la gestion du stress</a:t>
            </a:r>
          </a:p>
          <a:p>
            <a:pPr marL="57150" indent="0" algn="ctr">
              <a:buNone/>
            </a:pPr>
            <a:endParaRPr lang="fr-FR" sz="1800" dirty="0" smtClean="0"/>
          </a:p>
          <a:p>
            <a:pPr marL="914400" lvl="1" indent="-457200">
              <a:buClr>
                <a:srgbClr val="0070C0"/>
              </a:buClr>
            </a:pPr>
            <a:r>
              <a:rPr lang="fr-FR" sz="2200" dirty="0" smtClean="0"/>
              <a:t>Familiarisation</a:t>
            </a:r>
            <a:endParaRPr lang="fr-FR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314450" lvl="2" indent="-457200">
              <a:buClr>
                <a:srgbClr val="00B050"/>
              </a:buClr>
            </a:pP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Surligner les mots difficiles et noter leur définition; annoter le texte (dossier écrit)</a:t>
            </a:r>
          </a:p>
          <a:p>
            <a:pPr marL="1314450" lvl="2" indent="-457200">
              <a:buClr>
                <a:srgbClr val="00B050"/>
              </a:buClr>
            </a:pP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S’acclimater au 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débit de </a:t>
            </a: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parole et à l’accent 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du </a:t>
            </a: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locuteur (vidéo)</a:t>
            </a:r>
          </a:p>
          <a:p>
            <a:pPr marL="914400" lvl="1" indent="-457200">
              <a:buClr>
                <a:srgbClr val="0070C0"/>
              </a:buClr>
            </a:pPr>
            <a:r>
              <a:rPr lang="fr-FR" sz="2200" dirty="0" smtClean="0"/>
              <a:t>Recherche d’informations et synthèse</a:t>
            </a:r>
            <a:endParaRPr lang="fr-FR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314450" lvl="2" indent="-457200">
              <a:buClr>
                <a:srgbClr val="00B050"/>
              </a:buClr>
            </a:pP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Dresser une liste des facteurs de stress</a:t>
            </a:r>
          </a:p>
          <a:p>
            <a:pPr marL="1314450" lvl="2" indent="-457200">
              <a:buClr>
                <a:srgbClr val="00B050"/>
              </a:buClr>
            </a:pP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Dresser une liste des trucs suggérés pour le gérer</a:t>
            </a:r>
          </a:p>
          <a:p>
            <a:pPr marL="914400" lvl="1" indent="-457200">
              <a:buClr>
                <a:srgbClr val="0070C0"/>
              </a:buClr>
            </a:pPr>
            <a:r>
              <a:rPr lang="fr-FR" sz="2200" dirty="0" smtClean="0"/>
              <a:t>Appropriation</a:t>
            </a:r>
            <a:endParaRPr lang="fr-FR" sz="2200" dirty="0"/>
          </a:p>
          <a:p>
            <a:pPr marL="1314450" lvl="2" indent="-457200">
              <a:buClr>
                <a:srgbClr val="00B050"/>
              </a:buClr>
            </a:pP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 Peux-tu me parler d’une situation stressante?  »</a:t>
            </a:r>
          </a:p>
          <a:p>
            <a:pPr marL="1314450" lvl="2" indent="-457200">
              <a:buClr>
                <a:srgbClr val="00B050"/>
              </a:buClr>
            </a:pPr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 Quelles sont tes techniques pour gérer ton stress? »</a:t>
            </a:r>
          </a:p>
          <a:p>
            <a:pPr marL="914400" lvl="1" indent="-457200"/>
            <a:endParaRPr lang="fr-FR" dirty="0" smtClean="0"/>
          </a:p>
          <a:p>
            <a:pPr marL="914400" lvl="1" indent="-457200"/>
            <a:endParaRPr lang="fr-FR" dirty="0" smtClean="0"/>
          </a:p>
          <a:p>
            <a:pPr marL="457200" lvl="1" indent="0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0905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b="1" cap="small" dirty="0">
                <a:solidFill>
                  <a:srgbClr val="E31818"/>
                </a:solidFill>
              </a:rPr>
              <a:t>Le travail « autour »</a:t>
            </a:r>
            <a:br>
              <a:rPr lang="fr-FR" sz="4000" b="1" cap="small" dirty="0">
                <a:solidFill>
                  <a:srgbClr val="E31818"/>
                </a:solidFill>
              </a:rPr>
            </a:br>
            <a:r>
              <a:rPr lang="fr-FR" sz="4000" b="1" cap="small" dirty="0">
                <a:solidFill>
                  <a:srgbClr val="E31818"/>
                </a:solidFill>
              </a:rPr>
              <a:t>de </a:t>
            </a:r>
            <a:r>
              <a:rPr lang="fr-FR" sz="4000" b="1" cap="small" dirty="0" smtClean="0">
                <a:solidFill>
                  <a:srgbClr val="E31818"/>
                </a:solidFill>
              </a:rPr>
              <a:t>l’activité bénévole</a:t>
            </a:r>
            <a:endParaRPr lang="fr-FR" sz="2400" dirty="0">
              <a:solidFill>
                <a:srgbClr val="0070C0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2"/>
          </p:nvPr>
        </p:nvSpPr>
        <p:spPr>
          <a:xfrm>
            <a:off x="445037" y="1556792"/>
            <a:ext cx="8496944" cy="5301208"/>
          </a:xfrm>
        </p:spPr>
        <p:txBody>
          <a:bodyPr/>
          <a:lstStyle/>
          <a:p>
            <a:pPr marL="0" indent="0" algn="ctr">
              <a:buNone/>
            </a:pPr>
            <a:r>
              <a:rPr lang="fr-FR" sz="3600" dirty="0" smtClean="0">
                <a:solidFill>
                  <a:srgbClr val="939393"/>
                </a:solidFill>
              </a:rPr>
              <a:t>Rendre compte des échanges</a:t>
            </a:r>
            <a:endParaRPr lang="fr-FR" sz="1600" dirty="0">
              <a:solidFill>
                <a:srgbClr val="939393"/>
              </a:solidFill>
            </a:endParaRPr>
          </a:p>
          <a:p>
            <a:pPr marL="57150" indent="0">
              <a:buNone/>
            </a:pPr>
            <a:endParaRPr lang="fr-FR" sz="1600" dirty="0" smtClean="0"/>
          </a:p>
          <a:p>
            <a:pPr marL="57150" indent="0">
              <a:buNone/>
            </a:pPr>
            <a:r>
              <a:rPr lang="fr-FR" sz="2800" dirty="0" smtClean="0"/>
              <a:t>Utilisation des temps du passé</a:t>
            </a:r>
          </a:p>
          <a:p>
            <a:pPr lvl="1">
              <a:buClr>
                <a:srgbClr val="0070C0"/>
              </a:buClr>
            </a:pP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Résumer les rencontres dans le journal de bord</a:t>
            </a:r>
          </a:p>
          <a:p>
            <a:pPr lvl="1">
              <a:buClr>
                <a:srgbClr val="0070C0"/>
              </a:buClr>
            </a:pP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Réviser / corriger les verbes (cohésion temporelle, orthographe)</a:t>
            </a:r>
          </a:p>
          <a:p>
            <a:pPr lvl="1">
              <a:buClr>
                <a:srgbClr val="0070C0"/>
              </a:buClr>
            </a:pP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 devoir : exercices de conjugaison (</a:t>
            </a:r>
            <a:r>
              <a:rPr lang="fr-FR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Alloprof</a:t>
            </a: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Francomane</a:t>
            </a: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fr-FR" sz="2800" dirty="0" smtClean="0"/>
          </a:p>
          <a:p>
            <a:pPr marL="57150" indent="0">
              <a:buClr>
                <a:srgbClr val="E31818"/>
              </a:buClr>
              <a:buNone/>
            </a:pPr>
            <a:r>
              <a:rPr lang="fr-FR" sz="2800" dirty="0" smtClean="0"/>
              <a:t>Utilisation des adjectifs appréciatifs</a:t>
            </a:r>
            <a:endParaRPr lang="fr-FR" sz="2800" dirty="0"/>
          </a:p>
          <a:p>
            <a:pPr marL="800100" lvl="1">
              <a:buClr>
                <a:srgbClr val="0070C0"/>
              </a:buClr>
            </a:pP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Discuter des échanges avec François : impressions, émotions éprouvées</a:t>
            </a:r>
            <a:endParaRPr lang="fr-F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00100" lvl="1">
              <a:buClr>
                <a:srgbClr val="0070C0"/>
              </a:buClr>
            </a:pP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 devoir : mise à jour d’une liste d’adjectifs</a:t>
            </a:r>
            <a:endParaRPr lang="fr-FR" sz="2800" dirty="0" smtClean="0"/>
          </a:p>
          <a:p>
            <a:pPr marL="457200" lvl="1" indent="0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3556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fr-FR" sz="4000" b="1" cap="small" dirty="0">
                <a:solidFill>
                  <a:srgbClr val="E31818"/>
                </a:solidFill>
              </a:rPr>
              <a:t>Le travail « autour »</a:t>
            </a:r>
            <a:br>
              <a:rPr lang="fr-FR" sz="4000" b="1" cap="small" dirty="0">
                <a:solidFill>
                  <a:srgbClr val="E31818"/>
                </a:solidFill>
              </a:rPr>
            </a:br>
            <a:r>
              <a:rPr lang="fr-FR" sz="4000" b="1" cap="small" dirty="0">
                <a:solidFill>
                  <a:srgbClr val="E31818"/>
                </a:solidFill>
              </a:rPr>
              <a:t>de </a:t>
            </a:r>
            <a:r>
              <a:rPr lang="fr-FR" sz="4000" b="1" cap="small" dirty="0" smtClean="0">
                <a:solidFill>
                  <a:srgbClr val="E31818"/>
                </a:solidFill>
              </a:rPr>
              <a:t>l’activité bénévole</a:t>
            </a:r>
            <a:endParaRPr lang="fr-FR" sz="2400" dirty="0">
              <a:solidFill>
                <a:srgbClr val="0070C0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2"/>
          </p:nvPr>
        </p:nvSpPr>
        <p:spPr>
          <a:xfrm>
            <a:off x="445037" y="1700808"/>
            <a:ext cx="8496944" cy="5157192"/>
          </a:xfrm>
        </p:spPr>
        <p:txBody>
          <a:bodyPr/>
          <a:lstStyle/>
          <a:p>
            <a:pPr marL="0" indent="0" algn="ctr">
              <a:buNone/>
            </a:pPr>
            <a:r>
              <a:rPr lang="fr-FR" sz="3200" dirty="0" smtClean="0">
                <a:solidFill>
                  <a:srgbClr val="939393"/>
                </a:solidFill>
              </a:rPr>
              <a:t>Élaborer des stratégies</a:t>
            </a:r>
            <a:r>
              <a:rPr lang="fr-FR" sz="3200" dirty="0">
                <a:solidFill>
                  <a:srgbClr val="939393"/>
                </a:solidFill>
              </a:rPr>
              <a:t> </a:t>
            </a:r>
            <a:r>
              <a:rPr lang="fr-FR" sz="3200" dirty="0" smtClean="0">
                <a:solidFill>
                  <a:srgbClr val="939393"/>
                </a:solidFill>
              </a:rPr>
              <a:t>en vue de faciliter les échanges</a:t>
            </a:r>
            <a:endParaRPr lang="fr-FR" sz="3200" dirty="0" smtClean="0"/>
          </a:p>
          <a:p>
            <a:pPr marL="57150" indent="0">
              <a:buNone/>
            </a:pPr>
            <a:r>
              <a:rPr lang="fr-FR" sz="2800" dirty="0" smtClean="0"/>
              <a:t>Utilisation des formes interrogatives</a:t>
            </a:r>
          </a:p>
          <a:p>
            <a:pPr lvl="1">
              <a:buClr>
                <a:srgbClr val="0070C0"/>
              </a:buClr>
            </a:pPr>
            <a:r>
              <a:rPr lang="fr-FR" sz="2400" dirty="0" smtClean="0"/>
              <a:t>Pour mieux comprendre les propos de l’interlocuteur</a:t>
            </a:r>
          </a:p>
          <a:p>
            <a:pPr lvl="2">
              <a:buClr>
                <a:srgbClr val="00B050"/>
              </a:buClr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</a:t>
            </a:r>
            <a:r>
              <a:rPr lang="fr-FR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 Je n’ai pas bien compris. Pourrais-tu répéter, s’il te plait?»</a:t>
            </a:r>
          </a:p>
          <a:p>
            <a:pPr lvl="2">
              <a:buClr>
                <a:srgbClr val="00B050"/>
              </a:buClr>
            </a:pPr>
            <a:r>
              <a:rPr lang="fr-FR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 Je ne connais pas ce mot. Qu’est-ce qu’il signifie? »</a:t>
            </a:r>
          </a:p>
          <a:p>
            <a:pPr lvl="1">
              <a:buClr>
                <a:srgbClr val="0070C0"/>
              </a:buClr>
            </a:pPr>
            <a:r>
              <a:rPr lang="fr-FR" sz="2400" dirty="0" smtClean="0"/>
              <a:t>Pour relancer la conversation</a:t>
            </a:r>
          </a:p>
          <a:p>
            <a:pPr marL="1200150" lvl="2" indent="-342900">
              <a:buClr>
                <a:srgbClr val="00B050"/>
              </a:buClr>
            </a:pPr>
            <a:r>
              <a:rPr lang="fr-FR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 Et toi, pourrais-tu me raconter une expérience stressante? »</a:t>
            </a:r>
          </a:p>
          <a:p>
            <a:pPr marL="1200150" lvl="2" indent="-342900">
              <a:buClr>
                <a:srgbClr val="00B050"/>
              </a:buClr>
            </a:pPr>
            <a:r>
              <a:rPr lang="fr-FR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 Pourquoi serait-il important de bien gérer ton stress? »</a:t>
            </a:r>
          </a:p>
          <a:p>
            <a:pPr marL="800100" lvl="1" indent="-342900">
              <a:buClr>
                <a:srgbClr val="0070C0"/>
              </a:buClr>
            </a:pPr>
            <a:r>
              <a:rPr lang="fr-FR" sz="2400" dirty="0" smtClean="0"/>
              <a:t>En devoir</a:t>
            </a:r>
            <a:endParaRPr lang="fr-FR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200150" lvl="2" indent="-342900">
              <a:buClr>
                <a:srgbClr val="00B050"/>
              </a:buClr>
            </a:pPr>
            <a:r>
              <a:rPr lang="fr-FR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Exercices sur la phrase interrogative (</a:t>
            </a:r>
            <a:r>
              <a:rPr lang="fr-FR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Alloprof</a:t>
            </a:r>
            <a:r>
              <a:rPr lang="fr-FR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Francomane</a:t>
            </a:r>
            <a:r>
              <a:rPr lang="fr-FR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857250" lvl="2" indent="0">
              <a:buNone/>
            </a:pPr>
            <a:endParaRPr lang="fr-FR" sz="2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57250" lvl="2" indent="0">
              <a:buNone/>
            </a:pPr>
            <a:endParaRPr lang="fr-FR" sz="2600" dirty="0" smtClean="0"/>
          </a:p>
          <a:p>
            <a:pPr marL="457200" lvl="1" indent="0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01197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0718"/>
          </a:xfrm>
        </p:spPr>
        <p:txBody>
          <a:bodyPr/>
          <a:lstStyle/>
          <a:p>
            <a:r>
              <a:rPr lang="fr-FR" sz="4000" b="1" cap="small" dirty="0" smtClean="0">
                <a:solidFill>
                  <a:srgbClr val="E31818"/>
                </a:solidFill>
              </a:rPr>
              <a:t>Effets observés</a:t>
            </a:r>
            <a:br>
              <a:rPr lang="fr-FR" sz="4000" b="1" cap="small" dirty="0" smtClean="0">
                <a:solidFill>
                  <a:srgbClr val="E31818"/>
                </a:solidFill>
              </a:rPr>
            </a:br>
            <a:r>
              <a:rPr lang="fr-FR" sz="2000" b="1" cap="small" dirty="0">
                <a:solidFill>
                  <a:srgbClr val="0070C0"/>
                </a:solidFill>
              </a:rPr>
              <a:t>s</a:t>
            </a:r>
            <a:r>
              <a:rPr lang="fr-FR" sz="2000" b="1" cap="small" dirty="0" smtClean="0">
                <a:solidFill>
                  <a:srgbClr val="0070C0"/>
                </a:solidFill>
              </a:rPr>
              <a:t>elon les témoignages des </a:t>
            </a:r>
            <a:r>
              <a:rPr lang="fr-FR" sz="2000" b="1" cap="small" dirty="0" err="1" smtClean="0">
                <a:solidFill>
                  <a:srgbClr val="0070C0"/>
                </a:solidFill>
              </a:rPr>
              <a:t>participant·e·s</a:t>
            </a:r>
            <a:endParaRPr lang="fr-FR" sz="2000" dirty="0">
              <a:solidFill>
                <a:srgbClr val="0070C0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2"/>
          </p:nvPr>
        </p:nvSpPr>
        <p:spPr>
          <a:xfrm>
            <a:off x="899592" y="1556792"/>
            <a:ext cx="7344816" cy="4032448"/>
          </a:xfrm>
        </p:spPr>
        <p:txBody>
          <a:bodyPr/>
          <a:lstStyle/>
          <a:p>
            <a:pPr marL="0" indent="0" algn="ctr">
              <a:buNone/>
            </a:pPr>
            <a:endParaRPr lang="fr-FR" sz="1600" dirty="0" smtClean="0"/>
          </a:p>
          <a:p>
            <a:pPr marL="57150" indent="0">
              <a:buNone/>
            </a:pPr>
            <a:endParaRPr lang="fr-FR" sz="1600" dirty="0" smtClean="0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1104171288"/>
              </p:ext>
            </p:extLst>
          </p:nvPr>
        </p:nvGraphicFramePr>
        <p:xfrm>
          <a:off x="1043608" y="1196752"/>
          <a:ext cx="72008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Double flèche verticale 9"/>
          <p:cNvSpPr/>
          <p:nvPr/>
        </p:nvSpPr>
        <p:spPr>
          <a:xfrm>
            <a:off x="4401692" y="2339752"/>
            <a:ext cx="484632" cy="1216152"/>
          </a:xfrm>
          <a:prstGeom prst="upDownArrow">
            <a:avLst/>
          </a:prstGeom>
          <a:solidFill>
            <a:srgbClr val="E3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Double flèche verticale 10"/>
          <p:cNvSpPr/>
          <p:nvPr/>
        </p:nvSpPr>
        <p:spPr>
          <a:xfrm>
            <a:off x="4435889" y="4453610"/>
            <a:ext cx="484632" cy="1216152"/>
          </a:xfrm>
          <a:prstGeom prst="upDownArrow">
            <a:avLst/>
          </a:prstGeom>
          <a:solidFill>
            <a:srgbClr val="E3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Double flèche verticale 11"/>
          <p:cNvSpPr/>
          <p:nvPr/>
        </p:nvSpPr>
        <p:spPr>
          <a:xfrm rot="5400000">
            <a:off x="3326483" y="3662762"/>
            <a:ext cx="558805" cy="636082"/>
          </a:xfrm>
          <a:prstGeom prst="upDownArrow">
            <a:avLst/>
          </a:prstGeom>
          <a:solidFill>
            <a:srgbClr val="E3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Double flèche verticale 13"/>
          <p:cNvSpPr/>
          <p:nvPr/>
        </p:nvSpPr>
        <p:spPr>
          <a:xfrm rot="5400000">
            <a:off x="5355256" y="3675310"/>
            <a:ext cx="521720" cy="648072"/>
          </a:xfrm>
          <a:prstGeom prst="upDownArrow">
            <a:avLst/>
          </a:prstGeom>
          <a:solidFill>
            <a:srgbClr val="E3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119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b="1" cap="small" dirty="0" smtClean="0">
                <a:solidFill>
                  <a:srgbClr val="E31818"/>
                </a:solidFill>
              </a:rPr>
              <a:t>Effets observés</a:t>
            </a:r>
            <a:br>
              <a:rPr lang="fr-FR" sz="4000" b="1" cap="small" dirty="0" smtClean="0">
                <a:solidFill>
                  <a:srgbClr val="E31818"/>
                </a:solidFill>
              </a:rPr>
            </a:br>
            <a:r>
              <a:rPr lang="fr-FR" sz="2000" b="1" cap="small" dirty="0">
                <a:solidFill>
                  <a:srgbClr val="0070C0"/>
                </a:solidFill>
              </a:rPr>
              <a:t>s</a:t>
            </a:r>
            <a:r>
              <a:rPr lang="fr-FR" sz="2000" b="1" cap="small" dirty="0" smtClean="0">
                <a:solidFill>
                  <a:srgbClr val="0070C0"/>
                </a:solidFill>
              </a:rPr>
              <a:t>elon les témoignages des participants</a:t>
            </a:r>
            <a:endParaRPr lang="fr-FR" sz="2000" dirty="0">
              <a:solidFill>
                <a:srgbClr val="0070C0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2"/>
          </p:nvPr>
        </p:nvSpPr>
        <p:spPr>
          <a:xfrm>
            <a:off x="1043608" y="1556792"/>
            <a:ext cx="7344816" cy="4032448"/>
          </a:xfrm>
        </p:spPr>
        <p:txBody>
          <a:bodyPr/>
          <a:lstStyle/>
          <a:p>
            <a:pPr marL="0" indent="0" algn="ctr">
              <a:buNone/>
            </a:pPr>
            <a:endParaRPr lang="fr-FR" sz="1600" dirty="0" smtClean="0"/>
          </a:p>
          <a:p>
            <a:pPr marL="57150" indent="0">
              <a:buNone/>
            </a:pPr>
            <a:endParaRPr lang="fr-FR" sz="1600" dirty="0" smtClean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04343577"/>
              </p:ext>
            </p:extLst>
          </p:nvPr>
        </p:nvGraphicFramePr>
        <p:xfrm>
          <a:off x="899592" y="1417638"/>
          <a:ext cx="7344816" cy="5035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Double flèche verticale 6"/>
          <p:cNvSpPr/>
          <p:nvPr/>
        </p:nvSpPr>
        <p:spPr>
          <a:xfrm>
            <a:off x="4427982" y="2783359"/>
            <a:ext cx="288033" cy="2304256"/>
          </a:xfrm>
          <a:prstGeom prst="upDownArrow">
            <a:avLst/>
          </a:prstGeom>
          <a:solidFill>
            <a:srgbClr val="E3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Double flèche verticale 9"/>
          <p:cNvSpPr/>
          <p:nvPr/>
        </p:nvSpPr>
        <p:spPr>
          <a:xfrm rot="5400000">
            <a:off x="4415756" y="2984727"/>
            <a:ext cx="312487" cy="1728192"/>
          </a:xfrm>
          <a:prstGeom prst="upDownArrow">
            <a:avLst/>
          </a:prstGeom>
          <a:solidFill>
            <a:srgbClr val="E318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07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fr-FR" sz="4000" b="1" cap="small" dirty="0" smtClean="0">
                <a:solidFill>
                  <a:srgbClr val="E31818"/>
                </a:solidFill>
              </a:rPr>
              <a:t>Conclusion</a:t>
            </a:r>
            <a:endParaRPr lang="fr-FR" sz="2400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2"/>
          </p:nvPr>
        </p:nvSpPr>
        <p:spPr>
          <a:xfrm>
            <a:off x="1115616" y="908720"/>
            <a:ext cx="7272808" cy="5256584"/>
          </a:xfrm>
        </p:spPr>
        <p:txBody>
          <a:bodyPr/>
          <a:lstStyle/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endParaRPr lang="fr-FR" dirty="0" smtClean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972515437"/>
              </p:ext>
            </p:extLst>
          </p:nvPr>
        </p:nvGraphicFramePr>
        <p:xfrm>
          <a:off x="251520" y="908720"/>
          <a:ext cx="843528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8748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b="1" cap="small" dirty="0" smtClean="0">
                <a:solidFill>
                  <a:srgbClr val="E31818"/>
                </a:solidFill>
              </a:rPr>
              <a:t>Un gros merci...</a:t>
            </a:r>
            <a:endParaRPr lang="fr-FR" sz="24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43608" y="2174874"/>
            <a:ext cx="7200800" cy="4278461"/>
          </a:xfrm>
        </p:spPr>
        <p:txBody>
          <a:bodyPr/>
          <a:lstStyle/>
          <a:p>
            <a:pPr>
              <a:buClr>
                <a:srgbClr val="E31818"/>
              </a:buClr>
            </a:pPr>
            <a:r>
              <a:rPr lang="fr-FR" sz="2800" dirty="0" smtClean="0"/>
              <a:t>À </a:t>
            </a:r>
            <a:r>
              <a:rPr lang="fr-FR" sz="2800" dirty="0"/>
              <a:t>Anne Le Blanc </a:t>
            </a:r>
            <a:r>
              <a:rPr lang="fr-FR" sz="1800" dirty="0"/>
              <a:t>(directrice adjointe aux études, Service de soutien à l’apprentissage, du développement pédagogique et des activités internationales)</a:t>
            </a:r>
          </a:p>
          <a:p>
            <a:pPr>
              <a:buClr>
                <a:srgbClr val="E31818"/>
              </a:buClr>
            </a:pPr>
            <a:r>
              <a:rPr lang="fr-FR" sz="2800" dirty="0"/>
              <a:t>Aux </a:t>
            </a:r>
            <a:r>
              <a:rPr lang="fr-FR" sz="2800" dirty="0" err="1"/>
              <a:t>participant·e·s</a:t>
            </a:r>
            <a:r>
              <a:rPr lang="fr-FR" sz="2800" dirty="0"/>
              <a:t> </a:t>
            </a:r>
            <a:r>
              <a:rPr lang="fr-FR" sz="1800" dirty="0"/>
              <a:t>(élèves bénévoles, tutrices, </a:t>
            </a:r>
            <a:r>
              <a:rPr lang="fr-FR" sz="1800" dirty="0" err="1" smtClean="0"/>
              <a:t>enseignant·e·s</a:t>
            </a:r>
            <a:r>
              <a:rPr lang="fr-FR" sz="1800" dirty="0"/>
              <a:t>, personnes ressources</a:t>
            </a:r>
            <a:r>
              <a:rPr lang="fr-FR" sz="1800" dirty="0" smtClean="0"/>
              <a:t>)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16898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b="1" cap="small" dirty="0" smtClean="0">
                <a:solidFill>
                  <a:srgbClr val="E31818"/>
                </a:solidFill>
              </a:rPr>
              <a:t>Références</a:t>
            </a:r>
            <a:endParaRPr lang="fr-FR" sz="24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196752"/>
            <a:ext cx="8003232" cy="5661248"/>
          </a:xfrm>
        </p:spPr>
        <p:txBody>
          <a:bodyPr/>
          <a:lstStyle/>
          <a:p>
            <a:r>
              <a:rPr lang="fr-CA" sz="1800" dirty="0" err="1"/>
              <a:t>Bronckart</a:t>
            </a:r>
            <a:r>
              <a:rPr lang="fr-CA" sz="1800" dirty="0"/>
              <a:t>, J.-P. (1996). </a:t>
            </a:r>
            <a:r>
              <a:rPr lang="fr-CA" sz="1800" i="1" dirty="0"/>
              <a:t>Activité langagière, textes et discours. Pour un interactionnisme socio-discursif</a:t>
            </a:r>
            <a:r>
              <a:rPr lang="fr-CA" sz="1800" dirty="0"/>
              <a:t>. Lausanne : </a:t>
            </a:r>
            <a:r>
              <a:rPr lang="fr-CA" sz="1800" dirty="0" err="1"/>
              <a:t>Delachaux</a:t>
            </a:r>
            <a:r>
              <a:rPr lang="fr-CA" sz="1800" dirty="0"/>
              <a:t> et </a:t>
            </a:r>
            <a:r>
              <a:rPr lang="fr-CA" sz="1800" dirty="0" err="1"/>
              <a:t>Niestlé</a:t>
            </a:r>
            <a:r>
              <a:rPr lang="fr-CA" sz="1800" dirty="0"/>
              <a:t>.</a:t>
            </a:r>
            <a:r>
              <a:rPr lang="fr-FR" sz="1800" dirty="0"/>
              <a:t> </a:t>
            </a:r>
            <a:endParaRPr lang="fr-FR" sz="1800" dirty="0" smtClean="0"/>
          </a:p>
          <a:p>
            <a:r>
              <a:rPr lang="fr-CA" sz="1800" dirty="0" err="1"/>
              <a:t>Bronckart</a:t>
            </a:r>
            <a:r>
              <a:rPr lang="fr-CA" sz="1800" dirty="0"/>
              <a:t>, J.-P. (2009). Le langage au </a:t>
            </a:r>
            <a:r>
              <a:rPr lang="fr-CA" sz="1800" dirty="0" smtClean="0"/>
              <a:t>cœur </a:t>
            </a:r>
            <a:r>
              <a:rPr lang="fr-CA" sz="1800" dirty="0"/>
              <a:t>du fonctionnement humain. Un essai d'intégration des apports de </a:t>
            </a:r>
            <a:r>
              <a:rPr lang="fr-CA" sz="1800" dirty="0" err="1"/>
              <a:t>Volochinov</a:t>
            </a:r>
            <a:r>
              <a:rPr lang="fr-CA" sz="1800" dirty="0"/>
              <a:t>, </a:t>
            </a:r>
            <a:r>
              <a:rPr lang="fr-CA" sz="1800" dirty="0" err="1"/>
              <a:t>Vygotski</a:t>
            </a:r>
            <a:r>
              <a:rPr lang="fr-CA" sz="1800" dirty="0"/>
              <a:t> et Saussure. </a:t>
            </a:r>
            <a:r>
              <a:rPr lang="fr-CA" sz="1800" i="1" dirty="0" err="1"/>
              <a:t>Estudos</a:t>
            </a:r>
            <a:r>
              <a:rPr lang="fr-CA" sz="1800" i="1" dirty="0"/>
              <a:t> </a:t>
            </a:r>
            <a:r>
              <a:rPr lang="fr-CA" sz="1800" i="1" dirty="0" err="1"/>
              <a:t>linguisticos</a:t>
            </a:r>
            <a:r>
              <a:rPr lang="fr-CA" sz="1800" i="1" dirty="0"/>
              <a:t> / </a:t>
            </a:r>
            <a:r>
              <a:rPr lang="fr-CA" sz="1800" i="1" dirty="0" err="1"/>
              <a:t>Linguistic</a:t>
            </a:r>
            <a:r>
              <a:rPr lang="fr-CA" sz="1800" i="1" dirty="0"/>
              <a:t> </a:t>
            </a:r>
            <a:r>
              <a:rPr lang="fr-CA" sz="1800" i="1" dirty="0" err="1"/>
              <a:t>studies</a:t>
            </a:r>
            <a:r>
              <a:rPr lang="fr-CA" sz="1800" i="1" dirty="0"/>
              <a:t>, 3,</a:t>
            </a:r>
            <a:r>
              <a:rPr lang="fr-CA" sz="1800" dirty="0"/>
              <a:t> 31-62.</a:t>
            </a:r>
            <a:r>
              <a:rPr lang="fr-FR" sz="1800" dirty="0"/>
              <a:t> </a:t>
            </a:r>
            <a:endParaRPr lang="fr-FR" sz="1800" dirty="0" smtClean="0"/>
          </a:p>
          <a:p>
            <a:r>
              <a:rPr lang="fr-FR" sz="1800" dirty="0" smtClean="0"/>
              <a:t>Libersan, L. (</a:t>
            </a:r>
            <a:r>
              <a:rPr lang="fr-FR" sz="1800" dirty="0" err="1" smtClean="0"/>
              <a:t>s.d</a:t>
            </a:r>
            <a:r>
              <a:rPr lang="fr-FR" sz="1800" dirty="0" smtClean="0"/>
              <a:t>.). </a:t>
            </a:r>
            <a:r>
              <a:rPr lang="fr-FR" sz="1800" i="1" dirty="0" smtClean="0"/>
              <a:t>Stratégies d’écriture dans la formation spécifique</a:t>
            </a:r>
            <a:r>
              <a:rPr lang="fr-FR" sz="1800" dirty="0" smtClean="0"/>
              <a:t>. Centre collégial de développement de matériel didactique.</a:t>
            </a:r>
          </a:p>
          <a:p>
            <a:r>
              <a:rPr lang="fr-CA" sz="1800" dirty="0"/>
              <a:t>Saussure, F. de (2002). </a:t>
            </a:r>
            <a:r>
              <a:rPr lang="fr-CA" sz="1800" i="1" dirty="0"/>
              <a:t>Écrits de linguistique générale</a:t>
            </a:r>
            <a:r>
              <a:rPr lang="fr-CA" sz="1800" dirty="0"/>
              <a:t> (éd. critique par S. Bouquet et R. </a:t>
            </a:r>
            <a:r>
              <a:rPr lang="fr-CA" sz="1800" dirty="0" err="1"/>
              <a:t>Engler</a:t>
            </a:r>
            <a:r>
              <a:rPr lang="fr-CA" sz="1800" dirty="0"/>
              <a:t>, avec la collaboration d’A. Weil). Paris : Gallimard</a:t>
            </a:r>
            <a:r>
              <a:rPr lang="fr-CA" sz="1800" dirty="0" smtClean="0"/>
              <a:t>.</a:t>
            </a:r>
            <a:endParaRPr lang="fr-FR" sz="1800" dirty="0"/>
          </a:p>
          <a:p>
            <a:r>
              <a:rPr lang="fr-CA" sz="1800" dirty="0"/>
              <a:t>Saussure, F. de (2005). </a:t>
            </a:r>
            <a:r>
              <a:rPr lang="fr-CA" sz="1800" i="1" dirty="0"/>
              <a:t>Cours de linguistique générale</a:t>
            </a:r>
            <a:r>
              <a:rPr lang="fr-CA" sz="1800" dirty="0"/>
              <a:t> (publié par C. Bally et A. </a:t>
            </a:r>
            <a:r>
              <a:rPr lang="fr-CA" sz="1800" dirty="0" err="1"/>
              <a:t>Séchehaye</a:t>
            </a:r>
            <a:r>
              <a:rPr lang="fr-CA" sz="1800" dirty="0"/>
              <a:t>, avec la collaboration d’A. </a:t>
            </a:r>
            <a:r>
              <a:rPr lang="fr-CA" sz="1800" dirty="0" err="1"/>
              <a:t>Riedlinger</a:t>
            </a:r>
            <a:r>
              <a:rPr lang="fr-CA" sz="1800" dirty="0"/>
              <a:t>; éd. critique par </a:t>
            </a:r>
            <a:r>
              <a:rPr lang="fr-CA" sz="1800" dirty="0" err="1"/>
              <a:t>T</a:t>
            </a:r>
            <a:r>
              <a:rPr lang="fr-CA" sz="1800" dirty="0"/>
              <a:t>. de Mauro). Paris : Payot. (Ouvrage original publié en 1916.)</a:t>
            </a:r>
            <a:r>
              <a:rPr lang="fr-FR" sz="1800" dirty="0"/>
              <a:t> </a:t>
            </a:r>
            <a:endParaRPr lang="fr-FR" sz="1800" dirty="0" smtClean="0"/>
          </a:p>
          <a:p>
            <a:r>
              <a:rPr lang="fr-CA" sz="1800" dirty="0" err="1"/>
              <a:t>Volochinov</a:t>
            </a:r>
            <a:r>
              <a:rPr lang="fr-CA" sz="1800" dirty="0"/>
              <a:t>, V.N. (1981). La structure de l’énoncé. Dans Todorov, </a:t>
            </a:r>
            <a:r>
              <a:rPr lang="fr-CA" sz="1800" dirty="0" err="1"/>
              <a:t>T</a:t>
            </a:r>
            <a:r>
              <a:rPr lang="fr-CA" sz="1800" dirty="0"/>
              <a:t>., </a:t>
            </a:r>
            <a:r>
              <a:rPr lang="fr-CA" sz="1800" i="1" dirty="0"/>
              <a:t>Mikhaïl Bakhtine. Le principe dialogique</a:t>
            </a:r>
            <a:r>
              <a:rPr lang="fr-CA" sz="1800" dirty="0"/>
              <a:t>, suivi de</a:t>
            </a:r>
            <a:r>
              <a:rPr lang="fr-CA" sz="1800" i="1" dirty="0"/>
              <a:t> Écrits du cercle de Bakhtine</a:t>
            </a:r>
            <a:r>
              <a:rPr lang="fr-CA" sz="1800" dirty="0"/>
              <a:t> (p. 287-315). Paris : Seuil. (Article original publié en 1930, trad. du russe par G. </a:t>
            </a:r>
            <a:r>
              <a:rPr lang="fr-CA" sz="1800" dirty="0" err="1"/>
              <a:t>Philippenko</a:t>
            </a:r>
            <a:r>
              <a:rPr lang="fr-CA" sz="1800" dirty="0"/>
              <a:t>, avec la </a:t>
            </a:r>
            <a:r>
              <a:rPr lang="fr-CA" sz="1800" dirty="0" err="1"/>
              <a:t>collab</a:t>
            </a:r>
            <a:r>
              <a:rPr lang="fr-CA" sz="1800" dirty="0"/>
              <a:t>. de M. Canto.)</a:t>
            </a:r>
            <a:r>
              <a:rPr lang="fr-FR" sz="1800" dirty="0"/>
              <a:t> </a:t>
            </a:r>
            <a:r>
              <a:rPr lang="fr-FR" sz="1800" dirty="0" smtClean="0"/>
              <a:t> </a:t>
            </a:r>
          </a:p>
          <a:p>
            <a:r>
              <a:rPr lang="fr-CA" sz="1800" dirty="0" err="1"/>
              <a:t>Vygotski</a:t>
            </a:r>
            <a:r>
              <a:rPr lang="fr-CA" sz="1800" dirty="0"/>
              <a:t>, L. (1997). </a:t>
            </a:r>
            <a:r>
              <a:rPr lang="fr-CA" sz="1800" i="1" dirty="0"/>
              <a:t>Pensée et langage </a:t>
            </a:r>
            <a:r>
              <a:rPr lang="fr-CA" sz="1800" dirty="0"/>
              <a:t>(4</a:t>
            </a:r>
            <a:r>
              <a:rPr lang="fr-CA" sz="1800" baseline="30000" dirty="0"/>
              <a:t>e</a:t>
            </a:r>
            <a:r>
              <a:rPr lang="fr-CA" sz="1800" dirty="0"/>
              <a:t> édition)</a:t>
            </a:r>
            <a:r>
              <a:rPr lang="fr-CA" sz="1800" i="1" dirty="0"/>
              <a:t> </a:t>
            </a:r>
            <a:r>
              <a:rPr lang="fr-CA" sz="1800" dirty="0"/>
              <a:t>(trad. du russe par F. Sève; avant-propos par Y. Clot; présentation par L. Sève). Paris : La Dispute. (Ouvrage original publié en 1934.)</a:t>
            </a:r>
            <a:r>
              <a:rPr lang="fr-FR" sz="1800" dirty="0"/>
              <a:t>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0551002" y="18457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91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fr-FR" b="1" cap="small" dirty="0" smtClean="0">
                <a:solidFill>
                  <a:srgbClr val="E31818"/>
                </a:solidFill>
              </a:rPr>
              <a:t>Le projet</a:t>
            </a:r>
            <a:endParaRPr lang="fr-FR" b="1" cap="small" dirty="0">
              <a:solidFill>
                <a:srgbClr val="E31818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 algn="ctr">
              <a:buNone/>
            </a:pPr>
            <a:r>
              <a:rPr lang="fr-FR" sz="4000" dirty="0" smtClean="0">
                <a:solidFill>
                  <a:srgbClr val="939393"/>
                </a:solidFill>
              </a:rPr>
              <a:t>Ressources financières</a:t>
            </a:r>
          </a:p>
          <a:p>
            <a:pPr marL="0" indent="0" algn="ctr">
              <a:buNone/>
            </a:pPr>
            <a:endParaRPr lang="fr-FR" sz="4000" dirty="0" smtClean="0">
              <a:solidFill>
                <a:srgbClr val="939393"/>
              </a:solidFill>
            </a:endParaRPr>
          </a:p>
          <a:p>
            <a:pPr marL="457200" lvl="1" indent="0" algn="ctr">
              <a:buNone/>
            </a:pPr>
            <a:r>
              <a:rPr lang="fr-FR" sz="3200" dirty="0" smtClean="0"/>
              <a:t>Fonds de soutien à l’innovation pédagogique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fr-F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Collège</a:t>
            </a:r>
            <a:r>
              <a:rPr lang="fr-FR" sz="3200" dirty="0" smtClean="0">
                <a:solidFill>
                  <a:srgbClr val="E31818"/>
                </a:solidFill>
              </a:rPr>
              <a:t> </a:t>
            </a:r>
            <a:r>
              <a:rPr lang="fr-FR" sz="3200" b="1" dirty="0" smtClean="0">
                <a:solidFill>
                  <a:srgbClr val="E31818"/>
                </a:solidFill>
              </a:rPr>
              <a:t>A</a:t>
            </a:r>
            <a:r>
              <a:rPr lang="fr-FR" sz="3200" b="1" dirty="0" smtClean="0"/>
              <a:t>huntsic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fr-FR" dirty="0" smtClean="0"/>
              <a:t>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Direction des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études)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09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fr-FR" b="1" cap="small" dirty="0" smtClean="0">
                <a:solidFill>
                  <a:srgbClr val="E31818"/>
                </a:solidFill>
              </a:rPr>
              <a:t>Le projet</a:t>
            </a:r>
            <a:endParaRPr lang="fr-FR" b="1" cap="small" dirty="0">
              <a:solidFill>
                <a:srgbClr val="E31818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 algn="ctr">
              <a:buNone/>
            </a:pPr>
            <a:r>
              <a:rPr lang="fr-FR" sz="4000" dirty="0" smtClean="0">
                <a:solidFill>
                  <a:srgbClr val="939393"/>
                </a:solidFill>
              </a:rPr>
              <a:t>Contexte : élèves allophones et communication orale</a:t>
            </a:r>
          </a:p>
          <a:p>
            <a:pPr marL="0" indent="0" algn="ctr">
              <a:buNone/>
            </a:pPr>
            <a:endParaRPr lang="fr-FR" sz="4000" dirty="0" smtClean="0">
              <a:solidFill>
                <a:srgbClr val="939393"/>
              </a:solidFill>
            </a:endParaRPr>
          </a:p>
          <a:p>
            <a:pPr lvl="1">
              <a:buClr>
                <a:srgbClr val="0070C0"/>
              </a:buClr>
            </a:pPr>
            <a:r>
              <a:rPr lang="fr-FR" dirty="0" smtClean="0"/>
              <a:t>Un profil particulier : </a:t>
            </a: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l’élève adulte </a:t>
            </a:r>
            <a:r>
              <a:rPr lang="fr-FR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issu·e</a:t>
            </a: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l’immigration récente</a:t>
            </a:r>
          </a:p>
          <a:p>
            <a:pPr lvl="1">
              <a:buClr>
                <a:srgbClr val="0070C0"/>
              </a:buClr>
            </a:pPr>
            <a:r>
              <a:rPr lang="fr-FR" dirty="0" smtClean="0"/>
              <a:t>Des besoins spécifiques : </a:t>
            </a: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s’intégrer rapidement dans un milieu professionnel</a:t>
            </a:r>
          </a:p>
          <a:p>
            <a:pPr lvl="1">
              <a:buClr>
                <a:srgbClr val="0070C0"/>
              </a:buClr>
            </a:pPr>
            <a:r>
              <a:rPr lang="fr-FR" dirty="0" smtClean="0"/>
              <a:t>Une situation problématique : </a:t>
            </a:r>
            <a:r>
              <a:rPr lang="fr-F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l’isolement socioculturel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60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fr-FR" b="1" cap="small" dirty="0" smtClean="0">
                <a:solidFill>
                  <a:srgbClr val="E31818"/>
                </a:solidFill>
              </a:rPr>
              <a:t>Le projet</a:t>
            </a:r>
            <a:endParaRPr lang="fr-FR" b="1" cap="small" dirty="0">
              <a:solidFill>
                <a:srgbClr val="E31818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/>
          <a:lstStyle/>
          <a:p>
            <a:pPr marL="0" indent="0" algn="ctr">
              <a:buNone/>
            </a:pPr>
            <a:r>
              <a:rPr lang="fr-FR" sz="4000" dirty="0" smtClean="0">
                <a:solidFill>
                  <a:srgbClr val="939393"/>
                </a:solidFill>
              </a:rPr>
              <a:t>Sources d’inspiration</a:t>
            </a:r>
          </a:p>
          <a:p>
            <a:pPr marL="0" indent="0" algn="ctr">
              <a:buNone/>
            </a:pPr>
            <a:endParaRPr lang="fr-FR" sz="2800" dirty="0" smtClean="0">
              <a:solidFill>
                <a:srgbClr val="939393"/>
              </a:solidFill>
            </a:endParaRPr>
          </a:p>
          <a:p>
            <a:pPr lvl="1">
              <a:buClr>
                <a:srgbClr val="0070C0"/>
              </a:buClr>
            </a:pPr>
            <a:r>
              <a:rPr lang="fr-FR" dirty="0" smtClean="0"/>
              <a:t>Des discussions avec des collègues enseignantes</a:t>
            </a:r>
          </a:p>
          <a:p>
            <a:pPr lvl="1">
              <a:buClr>
                <a:srgbClr val="0070C0"/>
              </a:buClr>
            </a:pPr>
            <a:r>
              <a:rPr lang="fr-FR" dirty="0" smtClean="0"/>
              <a:t>Un cadre théorique : L’interactionnisme </a:t>
            </a:r>
            <a:r>
              <a:rPr lang="fr-FR" dirty="0" err="1" smtClean="0"/>
              <a:t>sociodiscursif</a:t>
            </a:r>
            <a:r>
              <a:rPr lang="fr-FR" dirty="0" smtClean="0"/>
              <a:t> (ISD)</a:t>
            </a:r>
          </a:p>
          <a:p>
            <a:pPr marL="914400" lvl="2" indent="0">
              <a:buClr>
                <a:srgbClr val="0070C0"/>
              </a:buClr>
              <a:buNone/>
            </a:pP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Bronckart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(1996;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2009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fr-F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371600" lvl="3" indent="0">
              <a:buClr>
                <a:srgbClr val="0070C0"/>
              </a:buClr>
              <a:buNone/>
            </a:pPr>
            <a:r>
              <a:rPr lang="fr-FR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Vygotski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(1934/1997)</a:t>
            </a:r>
          </a:p>
          <a:p>
            <a:pPr marL="1371600" lvl="3" indent="0">
              <a:buClr>
                <a:srgbClr val="0070C0"/>
              </a:buClr>
              <a:buNone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Saussure (1916/2005; 2002)</a:t>
            </a:r>
          </a:p>
          <a:p>
            <a:pPr marL="1371600" lvl="3" indent="0">
              <a:buClr>
                <a:srgbClr val="0070C0"/>
              </a:buClr>
              <a:buNone/>
            </a:pPr>
            <a:r>
              <a:rPr lang="fr-FR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Volochinov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(1930/1981)</a:t>
            </a:r>
          </a:p>
          <a:p>
            <a:pPr marL="1371600" lvl="3" indent="0">
              <a:buClr>
                <a:srgbClr val="0070C0"/>
              </a:buClr>
              <a:buNone/>
            </a:pPr>
            <a:r>
              <a:rPr lang="fr-FR" dirty="0" smtClean="0">
                <a:solidFill>
                  <a:srgbClr val="00B050"/>
                </a:solidFill>
                <a:sym typeface="Wingdings"/>
              </a:rPr>
              <a:t> </a:t>
            </a:r>
            <a:r>
              <a:rPr lang="fr-FR" i="1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Stratégies d’écriture dans la formation spécifique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(CCDMD, 2011-2015)</a:t>
            </a:r>
            <a:endParaRPr lang="fr-FR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Clr>
                <a:srgbClr val="0070C0"/>
              </a:buClr>
            </a:pPr>
            <a:r>
              <a:rPr lang="fr-FR" dirty="0" smtClean="0"/>
              <a:t>Un souvenir d’enfance : Fanfreluche </a:t>
            </a:r>
            <a:r>
              <a:rPr lang="fr-FR" sz="2400" dirty="0" smtClean="0"/>
              <a:t>(Kim </a:t>
            </a:r>
            <a:r>
              <a:rPr lang="fr-FR" sz="2400" dirty="0" err="1" smtClean="0"/>
              <a:t>Yaroshevskaya</a:t>
            </a:r>
            <a:r>
              <a:rPr lang="fr-FR" sz="2400" dirty="0" smtClean="0"/>
              <a:t>)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394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fr-FR" b="1" cap="small" dirty="0" smtClean="0">
                <a:solidFill>
                  <a:srgbClr val="E31818"/>
                </a:solidFill>
              </a:rPr>
              <a:t>Le projet</a:t>
            </a:r>
            <a:endParaRPr lang="fr-FR" b="1" cap="small" dirty="0">
              <a:solidFill>
                <a:srgbClr val="E31818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/>
          <a:lstStyle/>
          <a:p>
            <a:pPr marL="0" indent="0" algn="ctr">
              <a:buNone/>
            </a:pPr>
            <a:r>
              <a:rPr lang="fr-FR" sz="4000" dirty="0" smtClean="0">
                <a:solidFill>
                  <a:srgbClr val="939393"/>
                </a:solidFill>
              </a:rPr>
              <a:t>Objectifs généraux</a:t>
            </a:r>
          </a:p>
          <a:p>
            <a:pPr marL="0" indent="0" algn="ctr">
              <a:buNone/>
            </a:pPr>
            <a:endParaRPr lang="fr-FR" sz="4000" dirty="0" smtClean="0">
              <a:solidFill>
                <a:srgbClr val="939393"/>
              </a:solidFill>
            </a:endParaRPr>
          </a:p>
          <a:p>
            <a:pPr lvl="1">
              <a:buClr>
                <a:srgbClr val="0070C0"/>
              </a:buClr>
            </a:pPr>
            <a:r>
              <a:rPr lang="fr-FR" dirty="0" smtClean="0"/>
              <a:t>Aider des élèves allophones à</a:t>
            </a:r>
          </a:p>
          <a:p>
            <a:pPr lvl="2">
              <a:buClr>
                <a:srgbClr val="00B050"/>
              </a:buClr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développer un sentiment d’appartenance</a:t>
            </a:r>
          </a:p>
          <a:p>
            <a:pPr lvl="2">
              <a:buClr>
                <a:srgbClr val="00B050"/>
              </a:buClr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prendre l’habitude de parler français</a:t>
            </a:r>
          </a:p>
          <a:p>
            <a:pPr lvl="2">
              <a:buClr>
                <a:srgbClr val="00B050"/>
              </a:buClr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distinguer différents registres du français parlé</a:t>
            </a:r>
          </a:p>
          <a:p>
            <a:pPr lvl="2">
              <a:buClr>
                <a:srgbClr val="00B050"/>
              </a:buClr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s’exprimer avec confiance dans des situations diverses</a:t>
            </a:r>
          </a:p>
          <a:p>
            <a:pPr lvl="1">
              <a:buClr>
                <a:srgbClr val="0070C0"/>
              </a:buClr>
            </a:pPr>
            <a:r>
              <a:rPr lang="fr-FR" dirty="0" smtClean="0"/>
              <a:t>Mobiliser la communauté collégiale</a:t>
            </a:r>
          </a:p>
          <a:p>
            <a:pPr lvl="1">
              <a:buClr>
                <a:srgbClr val="0070C0"/>
              </a:buClr>
            </a:pPr>
            <a:r>
              <a:rPr lang="fr-FR" dirty="0" smtClean="0"/>
              <a:t>Sortir du cadre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040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fr-FR" b="1" cap="small" dirty="0" smtClean="0">
                <a:solidFill>
                  <a:srgbClr val="E31818"/>
                </a:solidFill>
              </a:rPr>
              <a:t>Le projet</a:t>
            </a:r>
            <a:endParaRPr lang="fr-FR" b="1" cap="small" dirty="0">
              <a:solidFill>
                <a:srgbClr val="E31818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/>
          <a:lstStyle/>
          <a:p>
            <a:pPr marL="0" indent="0" algn="ctr">
              <a:buNone/>
            </a:pPr>
            <a:r>
              <a:rPr lang="fr-FR" sz="4000" dirty="0" smtClean="0">
                <a:solidFill>
                  <a:srgbClr val="939393"/>
                </a:solidFill>
              </a:rPr>
              <a:t>Activités réalisées en 2018-2019</a:t>
            </a:r>
          </a:p>
          <a:p>
            <a:pPr marL="0" indent="0" algn="ctr">
              <a:buNone/>
            </a:pPr>
            <a:endParaRPr lang="fr-FR" sz="2400" dirty="0" smtClean="0">
              <a:solidFill>
                <a:srgbClr val="939393"/>
              </a:solidFill>
            </a:endParaRPr>
          </a:p>
          <a:p>
            <a:pPr lvl="1">
              <a:buClr>
                <a:srgbClr val="0070C0"/>
              </a:buClr>
            </a:pPr>
            <a:r>
              <a:rPr lang="fr-FR" sz="2400" dirty="0" smtClean="0"/>
              <a:t>Lire des contes à des enfants</a:t>
            </a:r>
            <a:r>
              <a:rPr lang="fr-FR" dirty="0" smtClean="0"/>
              <a:t> 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(CPE Le petit monde d’Ahuntsic)</a:t>
            </a:r>
          </a:p>
          <a:p>
            <a:pPr lvl="1">
              <a:buClr>
                <a:srgbClr val="0070C0"/>
              </a:buClr>
            </a:pPr>
            <a:r>
              <a:rPr lang="fr-FR" sz="2400" dirty="0" smtClean="0"/>
              <a:t>Accompagner des élèves ayant des besoins particuliers 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(Service d’aide à l’intégration des </a:t>
            </a:r>
            <a:r>
              <a:rPr lang="fr-FR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étudiant·e·s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- SAIDE)</a:t>
            </a:r>
          </a:p>
          <a:p>
            <a:pPr lvl="1">
              <a:buClr>
                <a:srgbClr val="0070C0"/>
              </a:buClr>
            </a:pPr>
            <a:r>
              <a:rPr lang="fr-FR" sz="2400" dirty="0" smtClean="0"/>
              <a:t>Contribuer à la promotion de la salle de spectacles 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(Espace </a:t>
            </a:r>
            <a:r>
              <a:rPr lang="fr-FR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 vrai monde?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Clr>
                <a:srgbClr val="0070C0"/>
              </a:buClr>
            </a:pPr>
            <a:r>
              <a:rPr lang="fr-FR" sz="2400" dirty="0" smtClean="0"/>
              <a:t>Effectuer un suivi des commandes 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(Approvisionnement)</a:t>
            </a:r>
          </a:p>
          <a:p>
            <a:pPr lvl="1">
              <a:buClr>
                <a:srgbClr val="0070C0"/>
              </a:buClr>
            </a:pPr>
            <a:r>
              <a:rPr lang="fr-FR" sz="2400" dirty="0" smtClean="0"/>
              <a:t>Accueillir des délégations étrangères 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(Activités internationales)</a:t>
            </a:r>
          </a:p>
          <a:p>
            <a:pPr lvl="1">
              <a:buClr>
                <a:srgbClr val="0070C0"/>
              </a:buClr>
            </a:pPr>
            <a:r>
              <a:rPr lang="fr-FR" sz="2400" dirty="0" smtClean="0"/>
              <a:t>Accueillir des groupes d’élèves lors d’évènements spéciaux 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(Animation culturelle et interculturelle)</a:t>
            </a:r>
          </a:p>
          <a:p>
            <a:pPr lvl="1">
              <a:buClr>
                <a:srgbClr val="0070C0"/>
              </a:buClr>
            </a:pPr>
            <a:r>
              <a:rPr lang="fr-FR" sz="2400" dirty="0" smtClean="0"/>
              <a:t>Tenir des kiosques à l’agora 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(Comité d’action et de concertation en environnement)</a:t>
            </a:r>
            <a:endParaRPr lang="fr-F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73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fr-FR" b="1" cap="small" dirty="0" smtClean="0">
                <a:solidFill>
                  <a:srgbClr val="E31818"/>
                </a:solidFill>
              </a:rPr>
              <a:t>Le projet</a:t>
            </a:r>
            <a:endParaRPr lang="fr-FR" b="1" cap="small" dirty="0">
              <a:solidFill>
                <a:srgbClr val="E31818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/>
          <a:lstStyle/>
          <a:p>
            <a:pPr marL="0" indent="0" algn="ctr">
              <a:buNone/>
            </a:pPr>
            <a:r>
              <a:rPr lang="fr-FR" sz="4000" dirty="0" smtClean="0">
                <a:solidFill>
                  <a:srgbClr val="939393"/>
                </a:solidFill>
              </a:rPr>
              <a:t>Mode d’accompagnement</a:t>
            </a:r>
            <a:endParaRPr lang="fr-FR" sz="4000" dirty="0">
              <a:solidFill>
                <a:srgbClr val="939393"/>
              </a:solidFill>
            </a:endParaRPr>
          </a:p>
          <a:p>
            <a:pPr marL="0" indent="0" algn="ctr">
              <a:buNone/>
            </a:pPr>
            <a:endParaRPr lang="fr-FR" sz="4000" dirty="0" smtClean="0">
              <a:solidFill>
                <a:srgbClr val="939393"/>
              </a:solidFill>
            </a:endParaRPr>
          </a:p>
          <a:p>
            <a:pPr lvl="1">
              <a:buClr>
                <a:srgbClr val="0070C0"/>
              </a:buClr>
            </a:pPr>
            <a:r>
              <a:rPr lang="fr-FR" dirty="0" smtClean="0"/>
              <a:t>Tutorat (CAF)</a:t>
            </a:r>
          </a:p>
          <a:p>
            <a:pPr lvl="2">
              <a:buClr>
                <a:srgbClr val="00B050"/>
              </a:buClr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Préparation des activités</a:t>
            </a:r>
          </a:p>
          <a:p>
            <a:pPr lvl="2">
              <a:buClr>
                <a:srgbClr val="00B050"/>
              </a:buClr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Soutien lors des prestations</a:t>
            </a:r>
          </a:p>
          <a:p>
            <a:pPr lvl="2">
              <a:buClr>
                <a:srgbClr val="00B050"/>
              </a:buClr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Retour sur les prestations</a:t>
            </a:r>
          </a:p>
          <a:p>
            <a:pPr lvl="1">
              <a:buClr>
                <a:srgbClr val="0070C0"/>
              </a:buClr>
            </a:pPr>
            <a:r>
              <a:rPr lang="fr-FR" dirty="0" smtClean="0"/>
              <a:t>Mentorat (personnes ressources dans les services)</a:t>
            </a:r>
          </a:p>
          <a:p>
            <a:pPr lvl="2">
              <a:buClr>
                <a:srgbClr val="00B050"/>
              </a:buClr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Accueil des participantes, informations, consignes</a:t>
            </a:r>
          </a:p>
          <a:p>
            <a:pPr lvl="2">
              <a:buClr>
                <a:srgbClr val="00B050"/>
              </a:buClr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Suivi des prestations</a:t>
            </a:r>
          </a:p>
          <a:p>
            <a:pPr lvl="1">
              <a:buClr>
                <a:srgbClr val="0070C0"/>
              </a:buClr>
            </a:pPr>
            <a:r>
              <a:rPr lang="fr-FR" dirty="0" smtClean="0"/>
              <a:t>Supervision (CAF)</a:t>
            </a:r>
          </a:p>
          <a:p>
            <a:pPr lvl="1"/>
            <a:endParaRPr lang="fr-FR" dirty="0" smtClean="0"/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338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193452"/>
            <a:ext cx="8229600" cy="904376"/>
          </a:xfrm>
        </p:spPr>
        <p:txBody>
          <a:bodyPr/>
          <a:lstStyle/>
          <a:p>
            <a:r>
              <a:rPr lang="fr-FR" b="1" cap="small">
                <a:solidFill>
                  <a:srgbClr val="E31818"/>
                </a:solidFill>
              </a:rPr>
              <a:t>Les </a:t>
            </a:r>
            <a:r>
              <a:rPr lang="fr-FR" b="1" cap="small" smtClean="0">
                <a:solidFill>
                  <a:srgbClr val="E31818"/>
                </a:solidFill>
              </a:rPr>
              <a:t>participants</a:t>
            </a:r>
            <a:endParaRPr lang="fr-FR" sz="28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199" y="932545"/>
            <a:ext cx="2458616" cy="639762"/>
          </a:xfrm>
        </p:spPr>
        <p:txBody>
          <a:bodyPr/>
          <a:lstStyle/>
          <a:p>
            <a:pPr algn="ctr"/>
            <a:r>
              <a:rPr lang="fr-FR" cap="small" dirty="0" smtClean="0">
                <a:solidFill>
                  <a:srgbClr val="939393"/>
                </a:solidFill>
              </a:rPr>
              <a:t>Élèves</a:t>
            </a:r>
            <a:endParaRPr lang="fr-FR" cap="small" dirty="0">
              <a:solidFill>
                <a:srgbClr val="939393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06" y="1674478"/>
            <a:ext cx="2602633" cy="4795635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/>
              <a:t>Cristina*</a:t>
            </a:r>
          </a:p>
          <a:p>
            <a:pPr marL="0" indent="0" algn="ctr">
              <a:buNone/>
            </a:pPr>
            <a:r>
              <a:rPr lang="fr-FR" sz="1600" dirty="0"/>
              <a:t>Techniques de la santé</a:t>
            </a:r>
          </a:p>
          <a:p>
            <a:pPr marL="0" indent="0" algn="ctr">
              <a:buNone/>
            </a:pPr>
            <a:r>
              <a:rPr lang="fr-FR" dirty="0"/>
              <a:t>François*</a:t>
            </a:r>
          </a:p>
          <a:p>
            <a:pPr marL="0" indent="0" algn="ctr">
              <a:buNone/>
            </a:pPr>
            <a:r>
              <a:rPr lang="fr-FR" sz="1600" dirty="0"/>
              <a:t>Techniques de l’administration</a:t>
            </a:r>
          </a:p>
          <a:p>
            <a:pPr marL="0" indent="0" algn="ctr">
              <a:buNone/>
            </a:pPr>
            <a:r>
              <a:rPr lang="fr-FR" dirty="0" err="1"/>
              <a:t>Kamilai</a:t>
            </a:r>
            <a:endParaRPr lang="fr-FR" dirty="0"/>
          </a:p>
          <a:p>
            <a:pPr marL="0" indent="0" algn="ctr">
              <a:buNone/>
            </a:pPr>
            <a:r>
              <a:rPr lang="fr-FR" sz="1600" dirty="0"/>
              <a:t>Techniques de la santé</a:t>
            </a:r>
          </a:p>
          <a:p>
            <a:pPr marL="0" indent="0" algn="ctr">
              <a:buNone/>
            </a:pPr>
            <a:r>
              <a:rPr lang="fr-FR" dirty="0" err="1"/>
              <a:t>Olena</a:t>
            </a:r>
            <a:endParaRPr lang="fr-FR" dirty="0"/>
          </a:p>
          <a:p>
            <a:pPr marL="0" indent="0" algn="ctr">
              <a:buNone/>
            </a:pPr>
            <a:r>
              <a:rPr lang="fr-FR" sz="1600" dirty="0"/>
              <a:t>Techniques en communications graphiques</a:t>
            </a:r>
          </a:p>
          <a:p>
            <a:pPr marL="0" indent="0" algn="ctr">
              <a:buNone/>
            </a:pPr>
            <a:r>
              <a:rPr lang="fr-FR" dirty="0"/>
              <a:t>Xiang*</a:t>
            </a:r>
          </a:p>
          <a:p>
            <a:pPr marL="0" indent="0" algn="ctr">
              <a:buNone/>
            </a:pPr>
            <a:r>
              <a:rPr lang="fr-FR" sz="1600" dirty="0"/>
              <a:t>Techniques </a:t>
            </a:r>
            <a:r>
              <a:rPr lang="fr-FR" sz="1600" dirty="0" smtClean="0"/>
              <a:t>physiques</a:t>
            </a:r>
            <a:endParaRPr lang="fr-F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fr-FR" sz="1600" dirty="0" smtClean="0"/>
          </a:p>
          <a:p>
            <a:pPr marL="0" indent="0" algn="ctr">
              <a:buNone/>
            </a:pPr>
            <a:r>
              <a:rPr lang="fr-FR" sz="1200" dirty="0" smtClean="0"/>
              <a:t>*</a:t>
            </a:r>
            <a:r>
              <a:rPr lang="fr-FR" sz="1200" dirty="0"/>
              <a:t>Prénoms fictifs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034312" y="919376"/>
            <a:ext cx="2952327" cy="639762"/>
          </a:xfrm>
        </p:spPr>
        <p:txBody>
          <a:bodyPr/>
          <a:lstStyle/>
          <a:p>
            <a:r>
              <a:rPr lang="fr-FR" cap="small" dirty="0" smtClean="0">
                <a:solidFill>
                  <a:srgbClr val="939393"/>
                </a:solidFill>
              </a:rPr>
              <a:t>Intervenantes au CAF</a:t>
            </a:r>
            <a:endParaRPr lang="fr-FR" cap="small" dirty="0">
              <a:solidFill>
                <a:srgbClr val="939393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119802" y="2195699"/>
            <a:ext cx="2823756" cy="3189875"/>
          </a:xfrm>
        </p:spPr>
        <p:txBody>
          <a:bodyPr/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dirty="0"/>
              <a:t>Lucie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dirty="0"/>
              <a:t>Alexandra</a:t>
            </a:r>
          </a:p>
          <a:p>
            <a:pPr marL="0" indent="0" algn="ctr">
              <a:buNone/>
            </a:pPr>
            <a:r>
              <a:rPr lang="fr-FR" dirty="0"/>
              <a:t>Astrid</a:t>
            </a:r>
          </a:p>
          <a:p>
            <a:pPr marL="0" indent="0" algn="ctr">
              <a:buNone/>
            </a:pPr>
            <a:r>
              <a:rPr lang="fr-FR" dirty="0"/>
              <a:t>Élizabeth</a:t>
            </a:r>
          </a:p>
          <a:p>
            <a:pPr marL="0" indent="0" algn="ctr">
              <a:buNone/>
            </a:pPr>
            <a:r>
              <a:rPr lang="fr-FR" dirty="0"/>
              <a:t>Mathilde</a:t>
            </a:r>
          </a:p>
          <a:p>
            <a:pPr marL="0" indent="0" algn="ctr">
              <a:buNone/>
            </a:pPr>
            <a:r>
              <a:rPr lang="fr-FR" dirty="0"/>
              <a:t>Noémie</a:t>
            </a: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10" name="ZoneTexte 9"/>
          <p:cNvSpPr txBox="1"/>
          <p:nvPr/>
        </p:nvSpPr>
        <p:spPr>
          <a:xfrm>
            <a:off x="6119874" y="1674478"/>
            <a:ext cx="2640477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+mn-lt"/>
              </a:rPr>
              <a:t>Annie</a:t>
            </a:r>
            <a:endParaRPr lang="fr-FR" sz="2000" dirty="0">
              <a:latin typeface="+mn-lt"/>
            </a:endParaRPr>
          </a:p>
          <a:p>
            <a:pPr algn="ctr"/>
            <a:r>
              <a:rPr lang="fr-FR" sz="1400" dirty="0">
                <a:latin typeface="+mn-lt"/>
              </a:rPr>
              <a:t>Activités internationales</a:t>
            </a:r>
          </a:p>
          <a:p>
            <a:pPr algn="ctr"/>
            <a:r>
              <a:rPr lang="fr-FR" sz="2000" dirty="0" smtClean="0">
                <a:latin typeface="+mn-lt"/>
              </a:rPr>
              <a:t>Carl et Anne-Marie</a:t>
            </a:r>
            <a:endParaRPr lang="fr-FR" sz="2000" dirty="0">
              <a:latin typeface="+mn-lt"/>
            </a:endParaRPr>
          </a:p>
          <a:p>
            <a:pPr algn="ctr"/>
            <a:r>
              <a:rPr lang="fr-FR" sz="1400" dirty="0" smtClean="0">
                <a:latin typeface="+mn-lt"/>
              </a:rPr>
              <a:t>SAIDE</a:t>
            </a:r>
          </a:p>
          <a:p>
            <a:pPr algn="ctr"/>
            <a:r>
              <a:rPr lang="fr-FR" sz="2000" dirty="0" smtClean="0">
                <a:latin typeface="+mn-lt"/>
              </a:rPr>
              <a:t>Carly</a:t>
            </a:r>
            <a:endParaRPr lang="fr-FR" sz="2000" dirty="0">
              <a:latin typeface="+mn-lt"/>
            </a:endParaRPr>
          </a:p>
          <a:p>
            <a:pPr algn="ctr"/>
            <a:r>
              <a:rPr lang="fr-FR" sz="1400" dirty="0">
                <a:latin typeface="+mn-lt"/>
              </a:rPr>
              <a:t>Radio-oncologie</a:t>
            </a:r>
          </a:p>
          <a:p>
            <a:pPr algn="ctr"/>
            <a:r>
              <a:rPr lang="fr-FR" sz="2000" dirty="0" smtClean="0">
                <a:latin typeface="+mn-lt"/>
              </a:rPr>
              <a:t>Catherine</a:t>
            </a:r>
          </a:p>
          <a:p>
            <a:pPr algn="ctr"/>
            <a:r>
              <a:rPr lang="fr-FR" sz="1400" dirty="0" smtClean="0">
                <a:latin typeface="+mn-lt"/>
              </a:rPr>
              <a:t>Français et lettres</a:t>
            </a:r>
          </a:p>
          <a:p>
            <a:pPr algn="ctr"/>
            <a:r>
              <a:rPr lang="fr-FR" sz="2000" dirty="0" smtClean="0">
                <a:latin typeface="+mn-lt"/>
              </a:rPr>
              <a:t>Florian</a:t>
            </a:r>
            <a:endParaRPr lang="fr-FR" sz="2000" dirty="0">
              <a:latin typeface="+mn-lt"/>
            </a:endParaRPr>
          </a:p>
          <a:p>
            <a:pPr algn="ctr"/>
            <a:r>
              <a:rPr lang="fr-FR" sz="1400" dirty="0">
                <a:latin typeface="+mn-lt"/>
              </a:rPr>
              <a:t>Animation culturelle et interculturelle</a:t>
            </a:r>
          </a:p>
          <a:p>
            <a:pPr algn="ctr"/>
            <a:r>
              <a:rPr lang="fr-FR" sz="2000" dirty="0">
                <a:latin typeface="+mn-lt"/>
              </a:rPr>
              <a:t>Lorraine</a:t>
            </a:r>
          </a:p>
          <a:p>
            <a:pPr algn="ctr"/>
            <a:r>
              <a:rPr lang="fr-FR" sz="1400" dirty="0">
                <a:latin typeface="+mn-lt"/>
              </a:rPr>
              <a:t>CPE</a:t>
            </a:r>
          </a:p>
          <a:p>
            <a:pPr algn="ctr"/>
            <a:r>
              <a:rPr lang="fr-FR" sz="2000" dirty="0">
                <a:latin typeface="+mn-lt"/>
              </a:rPr>
              <a:t>Mélissa</a:t>
            </a:r>
          </a:p>
          <a:p>
            <a:pPr algn="ctr"/>
            <a:r>
              <a:rPr lang="fr-FR" sz="1400" dirty="0">
                <a:latin typeface="+mn-lt"/>
              </a:rPr>
              <a:t>Espace </a:t>
            </a:r>
            <a:r>
              <a:rPr lang="fr-FR" sz="1400" i="1" dirty="0">
                <a:latin typeface="+mn-lt"/>
              </a:rPr>
              <a:t>Le vrai monde?</a:t>
            </a:r>
            <a:endParaRPr lang="fr-FR" sz="1400" dirty="0">
              <a:latin typeface="+mn-lt"/>
            </a:endParaRPr>
          </a:p>
          <a:p>
            <a:pPr algn="ctr"/>
            <a:r>
              <a:rPr lang="fr-FR" sz="2000" dirty="0">
                <a:latin typeface="+mn-lt"/>
              </a:rPr>
              <a:t>Myriam</a:t>
            </a:r>
          </a:p>
          <a:p>
            <a:pPr algn="ctr"/>
            <a:r>
              <a:rPr lang="fr-FR" sz="1400" dirty="0">
                <a:latin typeface="+mn-lt"/>
              </a:rPr>
              <a:t>Approvisionnement</a:t>
            </a:r>
          </a:p>
          <a:p>
            <a:pPr algn="ctr"/>
            <a:r>
              <a:rPr lang="fr-FR" sz="2000" dirty="0">
                <a:latin typeface="+mn-lt"/>
              </a:rPr>
              <a:t>Pascal</a:t>
            </a:r>
          </a:p>
          <a:p>
            <a:pPr algn="ctr"/>
            <a:r>
              <a:rPr lang="fr-FR" sz="1400" dirty="0">
                <a:latin typeface="+mn-lt"/>
              </a:rPr>
              <a:t>Environnement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999953" y="1097828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cap="small" dirty="0" smtClean="0">
                <a:solidFill>
                  <a:srgbClr val="939393"/>
                </a:solidFill>
                <a:latin typeface="+mn-lt"/>
              </a:rPr>
              <a:t>Personnes ressources</a:t>
            </a:r>
            <a:endParaRPr lang="fr-FR" sz="2400" b="1" cap="small" dirty="0">
              <a:solidFill>
                <a:srgbClr val="93939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411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  <p:bldP spid="5" grpId="0" build="p"/>
      <p:bldP spid="6" grpId="0" uiExpand="1" build="p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b="1" cap="small" dirty="0" smtClean="0">
                <a:solidFill>
                  <a:srgbClr val="E31818"/>
                </a:solidFill>
              </a:rPr>
              <a:t>Un </a:t>
            </a:r>
            <a:r>
              <a:rPr lang="fr-FR" sz="4000" b="1" cap="small" dirty="0">
                <a:solidFill>
                  <a:srgbClr val="E31818"/>
                </a:solidFill>
              </a:rPr>
              <a:t>exemple </a:t>
            </a:r>
            <a:r>
              <a:rPr lang="fr-FR" sz="4000" b="1" cap="small" dirty="0" smtClean="0">
                <a:solidFill>
                  <a:srgbClr val="E31818"/>
                </a:solidFill>
              </a:rPr>
              <a:t>d’entraide</a:t>
            </a:r>
            <a:r>
              <a:rPr lang="fr-FR" sz="4000" b="1" cap="small" dirty="0">
                <a:solidFill>
                  <a:srgbClr val="E31818"/>
                </a:solidFill>
              </a:rPr>
              <a:t/>
            </a:r>
            <a:br>
              <a:rPr lang="fr-FR" sz="4000" b="1" cap="small" dirty="0">
                <a:solidFill>
                  <a:srgbClr val="E31818"/>
                </a:solidFill>
              </a:rPr>
            </a:br>
            <a:r>
              <a:rPr lang="fr-FR" sz="2400" b="1" cap="small" dirty="0" err="1" smtClean="0">
                <a:solidFill>
                  <a:srgbClr val="0070C0"/>
                </a:solidFill>
              </a:rPr>
              <a:t>Kamilai</a:t>
            </a:r>
            <a:r>
              <a:rPr lang="fr-FR" sz="2400" b="1" cap="small" dirty="0" smtClean="0">
                <a:solidFill>
                  <a:srgbClr val="0070C0"/>
                </a:solidFill>
              </a:rPr>
              <a:t> et François</a:t>
            </a:r>
            <a:endParaRPr lang="fr-FR" sz="2400" dirty="0">
              <a:solidFill>
                <a:srgbClr val="0070C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cap="small" dirty="0" smtClean="0">
                <a:solidFill>
                  <a:srgbClr val="949494"/>
                </a:solidFill>
              </a:rPr>
              <a:t>Objectifs individuels</a:t>
            </a:r>
            <a:endParaRPr lang="fr-FR" cap="small" dirty="0">
              <a:solidFill>
                <a:srgbClr val="949494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/>
          <a:lstStyle/>
          <a:p>
            <a:pPr marL="0" indent="0">
              <a:buNone/>
            </a:pPr>
            <a:r>
              <a:rPr lang="fr-FR" dirty="0" err="1"/>
              <a:t>Kamilai</a:t>
            </a:r>
            <a:endParaRPr lang="fr-FR" dirty="0"/>
          </a:p>
          <a:p>
            <a:pPr lvl="1">
              <a:buClr>
                <a:srgbClr val="0070C0"/>
              </a:buClr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Acquérir un niveau élevé d’expression orale afin de communiquer efficacement en milieu hospitalier</a:t>
            </a:r>
          </a:p>
          <a:p>
            <a:pPr lvl="1">
              <a:buClr>
                <a:srgbClr val="0070C0"/>
              </a:buClr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 familiariser avec les particularités du français parlé au Québec</a:t>
            </a:r>
          </a:p>
          <a:p>
            <a:pPr marL="0" indent="0">
              <a:buClr>
                <a:srgbClr val="0070C0"/>
              </a:buClr>
              <a:buNone/>
            </a:pPr>
            <a:r>
              <a:rPr lang="fr-FR" dirty="0"/>
              <a:t>François</a:t>
            </a:r>
          </a:p>
          <a:p>
            <a:pPr lvl="1">
              <a:buClr>
                <a:srgbClr val="0070C0"/>
              </a:buClr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Aider une personne à s’améliorer en français</a:t>
            </a:r>
          </a:p>
          <a:p>
            <a:pPr lvl="1">
              <a:buClr>
                <a:srgbClr val="0070C0"/>
              </a:buClr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Créer des liens avec des collègues d’études</a:t>
            </a:r>
          </a:p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cap="small" dirty="0" smtClean="0">
                <a:solidFill>
                  <a:srgbClr val="949494"/>
                </a:solidFill>
              </a:rPr>
              <a:t>Défis pour les participants</a:t>
            </a:r>
            <a:endParaRPr lang="fr-FR" cap="small" dirty="0">
              <a:solidFill>
                <a:srgbClr val="949494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910309"/>
          </a:xfrm>
        </p:spPr>
        <p:txBody>
          <a:bodyPr/>
          <a:lstStyle/>
          <a:p>
            <a:pPr lvl="1">
              <a:buClr>
                <a:srgbClr val="0070C0"/>
              </a:buClr>
            </a:pPr>
            <a:r>
              <a:rPr lang="fr-FR" sz="2200" dirty="0" smtClean="0"/>
              <a:t>Mettre l’interlocuteur à l’aise</a:t>
            </a:r>
          </a:p>
          <a:p>
            <a:pPr lvl="1">
              <a:buClr>
                <a:srgbClr val="0070C0"/>
              </a:buClr>
            </a:pPr>
            <a:r>
              <a:rPr lang="fr-FR" sz="2200" dirty="0" smtClean="0"/>
              <a:t>Trouver des intérêts communs</a:t>
            </a:r>
          </a:p>
          <a:p>
            <a:pPr lvl="1">
              <a:buClr>
                <a:srgbClr val="0070C0"/>
              </a:buClr>
            </a:pPr>
            <a:r>
              <a:rPr lang="fr-FR" sz="2200" dirty="0" smtClean="0"/>
              <a:t>Échanger des connaissances</a:t>
            </a:r>
          </a:p>
          <a:p>
            <a:pPr lvl="1">
              <a:buClr>
                <a:srgbClr val="0070C0"/>
              </a:buClr>
            </a:pPr>
            <a:r>
              <a:rPr lang="fr-FR" sz="2200" dirty="0" smtClean="0"/>
              <a:t>Établir une relation de confiance</a:t>
            </a:r>
            <a:endParaRPr lang="fr-FR" sz="2200" dirty="0"/>
          </a:p>
        </p:txBody>
      </p:sp>
      <p:sp>
        <p:nvSpPr>
          <p:cNvPr id="7" name="ZoneTexte 6"/>
          <p:cNvSpPr txBox="1"/>
          <p:nvPr/>
        </p:nvSpPr>
        <p:spPr>
          <a:xfrm>
            <a:off x="4645025" y="5268465"/>
            <a:ext cx="3743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2400" b="1" cap="small" dirty="0" smtClean="0">
                <a:solidFill>
                  <a:srgbClr val="949494"/>
                </a:solidFill>
                <a:latin typeface="+mn-lt"/>
              </a:rPr>
              <a:t>Pour la tutrice...</a:t>
            </a:r>
            <a:endParaRPr lang="fr-FR" sz="2400" b="1" cap="small" dirty="0">
              <a:solidFill>
                <a:srgbClr val="949494"/>
              </a:solidFill>
              <a:latin typeface="+mn-lt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364088" y="5755903"/>
            <a:ext cx="33227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>
                <a:srgbClr val="E31818"/>
              </a:buClr>
            </a:pPr>
            <a:r>
              <a:rPr lang="fr-FR" sz="2200" dirty="0" smtClean="0">
                <a:latin typeface="+mn-lt"/>
              </a:rPr>
              <a:t>Se tenir en retrait lors des échanges</a:t>
            </a:r>
            <a:endParaRPr lang="fr-FR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623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/>
      <p:bldP spid="8" grpId="0"/>
    </p:bldLst>
  </p:timing>
</p:sld>
</file>

<file path=ppt/theme/theme1.xml><?xml version="1.0" encoding="utf-8"?>
<a:theme xmlns:a="http://schemas.openxmlformats.org/drawingml/2006/main" name="Gabarit_Powerpoint_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" id="{38377E93-6679-1D4F-A0B1-FFAB0434002B}" vid="{4B864313-C7E4-A248-9245-831386EC11E7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presentation_ca_2017 (1)</Template>
  <TotalTime>2279</TotalTime>
  <Words>596</Words>
  <Application>Microsoft Macintosh PowerPoint</Application>
  <PresentationFormat>Présentation à l'écran (4:3)</PresentationFormat>
  <Paragraphs>231</Paragraphs>
  <Slides>18</Slides>
  <Notes>18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4" baseType="lpstr">
      <vt:lpstr>Calibri</vt:lpstr>
      <vt:lpstr>ＭＳ Ｐゴシック</vt:lpstr>
      <vt:lpstr>Trebuchet MS</vt:lpstr>
      <vt:lpstr>Wingdings</vt:lpstr>
      <vt:lpstr>Arial</vt:lpstr>
      <vt:lpstr>Gabarit_Powerpoint_2010</vt:lpstr>
      <vt:lpstr>Présentation PowerPoint</vt:lpstr>
      <vt:lpstr>Le projet</vt:lpstr>
      <vt:lpstr>Le projet</vt:lpstr>
      <vt:lpstr>Le projet</vt:lpstr>
      <vt:lpstr>Le projet</vt:lpstr>
      <vt:lpstr>Le projet</vt:lpstr>
      <vt:lpstr>Le projet</vt:lpstr>
      <vt:lpstr>Les participants</vt:lpstr>
      <vt:lpstr>Un exemple d’entraide Kamilai et François</vt:lpstr>
      <vt:lpstr>Un exemple d’entraide Kamilai et François</vt:lpstr>
      <vt:lpstr>Le travail « autour » de l’activité bénévole</vt:lpstr>
      <vt:lpstr>Le travail « autour » de l’activité bénévole</vt:lpstr>
      <vt:lpstr>Le travail « autour » de l’activité bénévole</vt:lpstr>
      <vt:lpstr>Effets observés selon les témoignages des participant·e·s</vt:lpstr>
      <vt:lpstr>Effets observés selon les témoignages des participants</vt:lpstr>
      <vt:lpstr>Conclusion</vt:lpstr>
      <vt:lpstr>Un gros merci...</vt:lpstr>
      <vt:lpstr>Références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Martin Doyle</dc:creator>
  <cp:lastModifiedBy>Lucie Libersan</cp:lastModifiedBy>
  <cp:revision>161</cp:revision>
  <cp:lastPrinted>2019-05-28T18:59:32Z</cp:lastPrinted>
  <dcterms:created xsi:type="dcterms:W3CDTF">2018-01-24T18:59:23Z</dcterms:created>
  <dcterms:modified xsi:type="dcterms:W3CDTF">2019-05-29T15:56:17Z</dcterms:modified>
</cp:coreProperties>
</file>