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256" r:id="rId2"/>
    <p:sldId id="259" r:id="rId3"/>
    <p:sldId id="271" r:id="rId4"/>
    <p:sldId id="262" r:id="rId5"/>
    <p:sldId id="263" r:id="rId6"/>
    <p:sldId id="264" r:id="rId7"/>
    <p:sldId id="266" r:id="rId8"/>
    <p:sldId id="258" r:id="rId9"/>
    <p:sldId id="274" r:id="rId10"/>
    <p:sldId id="275" r:id="rId11"/>
    <p:sldId id="358" r:id="rId12"/>
    <p:sldId id="304" r:id="rId13"/>
    <p:sldId id="305" r:id="rId14"/>
    <p:sldId id="301" r:id="rId15"/>
    <p:sldId id="366" r:id="rId16"/>
    <p:sldId id="306" r:id="rId17"/>
    <p:sldId id="307" r:id="rId18"/>
    <p:sldId id="310" r:id="rId19"/>
    <p:sldId id="312" r:id="rId20"/>
    <p:sldId id="371" r:id="rId21"/>
    <p:sldId id="372" r:id="rId22"/>
    <p:sldId id="316" r:id="rId23"/>
    <p:sldId id="318" r:id="rId24"/>
    <p:sldId id="368" r:id="rId25"/>
    <p:sldId id="260" r:id="rId26"/>
    <p:sldId id="261" r:id="rId27"/>
    <p:sldId id="373" r:id="rId28"/>
    <p:sldId id="319" r:id="rId29"/>
    <p:sldId id="320" r:id="rId30"/>
    <p:sldId id="321" r:id="rId31"/>
    <p:sldId id="369" r:id="rId32"/>
    <p:sldId id="325" r:id="rId33"/>
    <p:sldId id="324" r:id="rId34"/>
    <p:sldId id="326" r:id="rId35"/>
    <p:sldId id="327" r:id="rId36"/>
    <p:sldId id="329" r:id="rId37"/>
    <p:sldId id="330" r:id="rId38"/>
    <p:sldId id="323" r:id="rId39"/>
    <p:sldId id="370" r:id="rId40"/>
    <p:sldId id="359" r:id="rId41"/>
    <p:sldId id="337" r:id="rId42"/>
    <p:sldId id="360" r:id="rId43"/>
    <p:sldId id="347" r:id="rId44"/>
    <p:sldId id="361" r:id="rId45"/>
    <p:sldId id="338" r:id="rId46"/>
    <p:sldId id="362" r:id="rId47"/>
    <p:sldId id="339" r:id="rId48"/>
    <p:sldId id="291" r:id="rId49"/>
    <p:sldId id="336" r:id="rId50"/>
    <p:sldId id="341" r:id="rId51"/>
    <p:sldId id="342" r:id="rId52"/>
    <p:sldId id="343" r:id="rId53"/>
    <p:sldId id="344" r:id="rId54"/>
    <p:sldId id="363" r:id="rId55"/>
    <p:sldId id="364" r:id="rId56"/>
    <p:sldId id="346" r:id="rId57"/>
    <p:sldId id="365" r:id="rId58"/>
    <p:sldId id="348" r:id="rId59"/>
    <p:sldId id="374" r:id="rId60"/>
    <p:sldId id="349" r:id="rId61"/>
    <p:sldId id="350" r:id="rId62"/>
    <p:sldId id="351" r:id="rId63"/>
    <p:sldId id="285" r:id="rId64"/>
    <p:sldId id="276" r:id="rId65"/>
    <p:sldId id="280" r:id="rId66"/>
    <p:sldId id="290" r:id="rId67"/>
    <p:sldId id="352" r:id="rId68"/>
    <p:sldId id="292" r:id="rId69"/>
    <p:sldId id="353" r:id="rId70"/>
    <p:sldId id="354" r:id="rId71"/>
    <p:sldId id="355" r:id="rId72"/>
    <p:sldId id="356" r:id="rId73"/>
    <p:sldId id="357" r:id="rId74"/>
    <p:sldId id="267" r:id="rId75"/>
    <p:sldId id="375" r:id="rId7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invité" initials="Ui" lastIdx="8" clrIdx="0">
    <p:extLst>
      <p:ext uri="{19B8F6BF-5375-455C-9EA6-DF929625EA0E}">
        <p15:presenceInfo xmlns:p15="http://schemas.microsoft.com/office/powerpoint/2012/main" userId="S::urn:spo:anon#e409a630dde1ab885846b113a7a5dc9f1ce9c67c2470827707caa57d237df5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372C5"/>
    <a:srgbClr val="00A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19"/>
    <p:restoredTop sz="94599"/>
  </p:normalViewPr>
  <p:slideViewPr>
    <p:cSldViewPr snapToGrid="0">
      <p:cViewPr>
        <p:scale>
          <a:sx n="94" d="100"/>
          <a:sy n="94" d="100"/>
        </p:scale>
        <p:origin x="104"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élène Chabot" userId="S::h.chabot@cgodin.qc.ca::f15453eb-3ccf-4ff8-afc6-7c99c3934371" providerId="AD" clId="Web-{F7FE4CB7-BE27-6DC8-9F19-46621D9A1C91}"/>
    <pc:docChg chg="modSld">
      <pc:chgData name="Hélène Chabot" userId="S::h.chabot@cgodin.qc.ca::f15453eb-3ccf-4ff8-afc6-7c99c3934371" providerId="AD" clId="Web-{F7FE4CB7-BE27-6DC8-9F19-46621D9A1C91}" dt="2019-06-04T01:31:49.397" v="101"/>
      <pc:docMkLst>
        <pc:docMk/>
      </pc:docMkLst>
      <pc:sldChg chg="addSp modSp mod setBg">
        <pc:chgData name="Hélène Chabot" userId="S::h.chabot@cgodin.qc.ca::f15453eb-3ccf-4ff8-afc6-7c99c3934371" providerId="AD" clId="Web-{F7FE4CB7-BE27-6DC8-9F19-46621D9A1C91}" dt="2019-06-04T01:11:31.577" v="9" actId="14100"/>
        <pc:sldMkLst>
          <pc:docMk/>
          <pc:sldMk cId="1331503246" sldId="256"/>
        </pc:sldMkLst>
        <pc:spChg chg="mod">
          <ac:chgData name="Hélène Chabot" userId="S::h.chabot@cgodin.qc.ca::f15453eb-3ccf-4ff8-afc6-7c99c3934371" providerId="AD" clId="Web-{F7FE4CB7-BE27-6DC8-9F19-46621D9A1C91}" dt="2019-06-04T01:11:31.577" v="9" actId="14100"/>
          <ac:spMkLst>
            <pc:docMk/>
            <pc:sldMk cId="1331503246" sldId="256"/>
            <ac:spMk id="2" creationId="{0EF710BD-D92C-9B49-9B43-3B5697D9B382}"/>
          </ac:spMkLst>
        </pc:spChg>
        <pc:spChg chg="mod">
          <ac:chgData name="Hélène Chabot" userId="S::h.chabot@cgodin.qc.ca::f15453eb-3ccf-4ff8-afc6-7c99c3934371" providerId="AD" clId="Web-{F7FE4CB7-BE27-6DC8-9F19-46621D9A1C91}" dt="2019-06-04T01:11:19.811" v="8"/>
          <ac:spMkLst>
            <pc:docMk/>
            <pc:sldMk cId="1331503246" sldId="256"/>
            <ac:spMk id="3" creationId="{A297E1FC-70F7-FF49-A641-89EB2FBFC058}"/>
          </ac:spMkLst>
        </pc:spChg>
        <pc:spChg chg="add">
          <ac:chgData name="Hélène Chabot" userId="S::h.chabot@cgodin.qc.ca::f15453eb-3ccf-4ff8-afc6-7c99c3934371" providerId="AD" clId="Web-{F7FE4CB7-BE27-6DC8-9F19-46621D9A1C91}" dt="2019-06-04T01:11:19.811" v="8"/>
          <ac:spMkLst>
            <pc:docMk/>
            <pc:sldMk cId="1331503246" sldId="256"/>
            <ac:spMk id="9" creationId="{C0B27210-D0CA-4654-B3E3-9ABB4F178EA1}"/>
          </ac:spMkLst>
        </pc:spChg>
        <pc:spChg chg="add">
          <ac:chgData name="Hélène Chabot" userId="S::h.chabot@cgodin.qc.ca::f15453eb-3ccf-4ff8-afc6-7c99c3934371" providerId="AD" clId="Web-{F7FE4CB7-BE27-6DC8-9F19-46621D9A1C91}" dt="2019-06-04T01:11:19.811" v="8"/>
          <ac:spMkLst>
            <pc:docMk/>
            <pc:sldMk cId="1331503246" sldId="256"/>
            <ac:spMk id="11" creationId="{1DB7C82F-AB7E-4F0C-B829-FA1B9C415180}"/>
          </ac:spMkLst>
        </pc:spChg>
        <pc:spChg chg="add">
          <ac:chgData name="Hélène Chabot" userId="S::h.chabot@cgodin.qc.ca::f15453eb-3ccf-4ff8-afc6-7c99c3934371" providerId="AD" clId="Web-{F7FE4CB7-BE27-6DC8-9F19-46621D9A1C91}" dt="2019-06-04T01:11:19.811" v="8"/>
          <ac:spMkLst>
            <pc:docMk/>
            <pc:sldMk cId="1331503246" sldId="256"/>
            <ac:spMk id="13" creationId="{70B66945-4967-4040-926D-DCA44313CDAB}"/>
          </ac:spMkLst>
        </pc:spChg>
        <pc:picChg chg="add mod">
          <ac:chgData name="Hélène Chabot" userId="S::h.chabot@cgodin.qc.ca::f15453eb-3ccf-4ff8-afc6-7c99c3934371" providerId="AD" clId="Web-{F7FE4CB7-BE27-6DC8-9F19-46621D9A1C91}" dt="2019-06-04T01:11:19.811" v="8"/>
          <ac:picMkLst>
            <pc:docMk/>
            <pc:sldMk cId="1331503246" sldId="256"/>
            <ac:picMk id="4" creationId="{4B0CA532-8B38-47E6-A8D0-0A6EB5EC047B}"/>
          </ac:picMkLst>
        </pc:picChg>
      </pc:sldChg>
      <pc:sldChg chg="addSp delSp modSp mod setBg">
        <pc:chgData name="Hélène Chabot" userId="S::h.chabot@cgodin.qc.ca::f15453eb-3ccf-4ff8-afc6-7c99c3934371" providerId="AD" clId="Web-{F7FE4CB7-BE27-6DC8-9F19-46621D9A1C91}" dt="2019-06-04T01:16:29.969" v="24"/>
        <pc:sldMkLst>
          <pc:docMk/>
          <pc:sldMk cId="3170650654" sldId="258"/>
        </pc:sldMkLst>
        <pc:spChg chg="mod">
          <ac:chgData name="Hélène Chabot" userId="S::h.chabot@cgodin.qc.ca::f15453eb-3ccf-4ff8-afc6-7c99c3934371" providerId="AD" clId="Web-{F7FE4CB7-BE27-6DC8-9F19-46621D9A1C91}" dt="2019-06-04T01:15:11.813" v="19"/>
          <ac:spMkLst>
            <pc:docMk/>
            <pc:sldMk cId="3170650654" sldId="258"/>
            <ac:spMk id="2" creationId="{9123C78B-A4C7-6E43-B90A-0BFE68D23767}"/>
          </ac:spMkLst>
        </pc:spChg>
        <pc:spChg chg="add del mod">
          <ac:chgData name="Hélène Chabot" userId="S::h.chabot@cgodin.qc.ca::f15453eb-3ccf-4ff8-afc6-7c99c3934371" providerId="AD" clId="Web-{F7FE4CB7-BE27-6DC8-9F19-46621D9A1C91}" dt="2019-06-04T01:16:29.969" v="24"/>
          <ac:spMkLst>
            <pc:docMk/>
            <pc:sldMk cId="3170650654" sldId="258"/>
            <ac:spMk id="3" creationId="{61493827-9970-4948-98DF-B1FF0F793518}"/>
          </ac:spMkLst>
        </pc:spChg>
        <pc:spChg chg="add">
          <ac:chgData name="Hélène Chabot" userId="S::h.chabot@cgodin.qc.ca::f15453eb-3ccf-4ff8-afc6-7c99c3934371" providerId="AD" clId="Web-{F7FE4CB7-BE27-6DC8-9F19-46621D9A1C91}" dt="2019-06-04T01:15:11.813" v="19"/>
          <ac:spMkLst>
            <pc:docMk/>
            <pc:sldMk cId="3170650654" sldId="258"/>
            <ac:spMk id="8" creationId="{559AE206-7EBA-4D33-8BC9-9D8158553F0E}"/>
          </ac:spMkLst>
        </pc:spChg>
        <pc:spChg chg="add">
          <ac:chgData name="Hélène Chabot" userId="S::h.chabot@cgodin.qc.ca::f15453eb-3ccf-4ff8-afc6-7c99c3934371" providerId="AD" clId="Web-{F7FE4CB7-BE27-6DC8-9F19-46621D9A1C91}" dt="2019-06-04T01:15:11.813" v="19"/>
          <ac:spMkLst>
            <pc:docMk/>
            <pc:sldMk cId="3170650654" sldId="258"/>
            <ac:spMk id="10" creationId="{6437D937-A7F1-4011-92B4-328E5BE1B166}"/>
          </ac:spMkLst>
        </pc:spChg>
        <pc:spChg chg="add">
          <ac:chgData name="Hélène Chabot" userId="S::h.chabot@cgodin.qc.ca::f15453eb-3ccf-4ff8-afc6-7c99c3934371" providerId="AD" clId="Web-{F7FE4CB7-BE27-6DC8-9F19-46621D9A1C91}" dt="2019-06-04T01:15:11.813" v="19"/>
          <ac:spMkLst>
            <pc:docMk/>
            <pc:sldMk cId="3170650654" sldId="258"/>
            <ac:spMk id="12" creationId="{B672F332-AF08-46C6-94F0-77684310D7B7}"/>
          </ac:spMkLst>
        </pc:spChg>
        <pc:spChg chg="add">
          <ac:chgData name="Hélène Chabot" userId="S::h.chabot@cgodin.qc.ca::f15453eb-3ccf-4ff8-afc6-7c99c3934371" providerId="AD" clId="Web-{F7FE4CB7-BE27-6DC8-9F19-46621D9A1C91}" dt="2019-06-04T01:15:11.813" v="19"/>
          <ac:spMkLst>
            <pc:docMk/>
            <pc:sldMk cId="3170650654" sldId="258"/>
            <ac:spMk id="14" creationId="{34244EF8-D73A-40E1-BE73-D46E6B4B04ED}"/>
          </ac:spMkLst>
        </pc:spChg>
        <pc:spChg chg="add">
          <ac:chgData name="Hélène Chabot" userId="S::h.chabot@cgodin.qc.ca::f15453eb-3ccf-4ff8-afc6-7c99c3934371" providerId="AD" clId="Web-{F7FE4CB7-BE27-6DC8-9F19-46621D9A1C91}" dt="2019-06-04T01:15:11.813" v="19"/>
          <ac:spMkLst>
            <pc:docMk/>
            <pc:sldMk cId="3170650654" sldId="258"/>
            <ac:spMk id="16" creationId="{AB84D7E8-4ECB-42D7-ADBF-01689B0F24AE}"/>
          </ac:spMkLst>
        </pc:spChg>
        <pc:cxnChg chg="add">
          <ac:chgData name="Hélène Chabot" userId="S::h.chabot@cgodin.qc.ca::f15453eb-3ccf-4ff8-afc6-7c99c3934371" providerId="AD" clId="Web-{F7FE4CB7-BE27-6DC8-9F19-46621D9A1C91}" dt="2019-06-04T01:15:11.813" v="19"/>
          <ac:cxnSpMkLst>
            <pc:docMk/>
            <pc:sldMk cId="3170650654" sldId="258"/>
            <ac:cxnSpMk id="18" creationId="{9E8E38ED-369A-44C2-B635-0BED0E48A6E8}"/>
          </ac:cxnSpMkLst>
        </pc:cxnChg>
      </pc:sldChg>
      <pc:sldChg chg="addSp delSp modSp mod setBg">
        <pc:chgData name="Hélène Chabot" userId="S::h.chabot@cgodin.qc.ca::f15453eb-3ccf-4ff8-afc6-7c99c3934371" providerId="AD" clId="Web-{F7FE4CB7-BE27-6DC8-9F19-46621D9A1C91}" dt="2019-06-04T01:12:06.296" v="14"/>
        <pc:sldMkLst>
          <pc:docMk/>
          <pc:sldMk cId="1500500601" sldId="259"/>
        </pc:sldMkLst>
        <pc:spChg chg="mod">
          <ac:chgData name="Hélène Chabot" userId="S::h.chabot@cgodin.qc.ca::f15453eb-3ccf-4ff8-afc6-7c99c3934371" providerId="AD" clId="Web-{F7FE4CB7-BE27-6DC8-9F19-46621D9A1C91}" dt="2019-06-04T01:12:06.296" v="14"/>
          <ac:spMkLst>
            <pc:docMk/>
            <pc:sldMk cId="1500500601" sldId="259"/>
            <ac:spMk id="2" creationId="{A602C89C-A5CF-A740-AF86-10706FB9803D}"/>
          </ac:spMkLst>
        </pc:spChg>
        <pc:spChg chg="add del mod">
          <ac:chgData name="Hélène Chabot" userId="S::h.chabot@cgodin.qc.ca::f15453eb-3ccf-4ff8-afc6-7c99c3934371" providerId="AD" clId="Web-{F7FE4CB7-BE27-6DC8-9F19-46621D9A1C91}" dt="2019-06-04T01:12:06.296" v="14"/>
          <ac:spMkLst>
            <pc:docMk/>
            <pc:sldMk cId="1500500601" sldId="259"/>
            <ac:spMk id="3" creationId="{AA72B73A-121C-D742-BC3E-160DB991FAA5}"/>
          </ac:spMkLst>
        </pc:spChg>
        <pc:spChg chg="add del">
          <ac:chgData name="Hélène Chabot" userId="S::h.chabot@cgodin.qc.ca::f15453eb-3ccf-4ff8-afc6-7c99c3934371" providerId="AD" clId="Web-{F7FE4CB7-BE27-6DC8-9F19-46621D9A1C91}" dt="2019-06-04T01:12:06.296" v="13"/>
          <ac:spMkLst>
            <pc:docMk/>
            <pc:sldMk cId="1500500601" sldId="259"/>
            <ac:spMk id="6" creationId="{46C2E80F-49A6-4372-B103-219D417A55ED}"/>
          </ac:spMkLst>
        </pc:spChg>
        <pc:spChg chg="add">
          <ac:chgData name="Hélène Chabot" userId="S::h.chabot@cgodin.qc.ca::f15453eb-3ccf-4ff8-afc6-7c99c3934371" providerId="AD" clId="Web-{F7FE4CB7-BE27-6DC8-9F19-46621D9A1C91}" dt="2019-06-04T01:12:06.296" v="14"/>
          <ac:spMkLst>
            <pc:docMk/>
            <pc:sldMk cId="1500500601" sldId="259"/>
            <ac:spMk id="8" creationId="{8D70B121-56F4-4848-B38B-182089D909FA}"/>
          </ac:spMkLst>
        </pc:spChg>
        <pc:spChg chg="add del">
          <ac:chgData name="Hélène Chabot" userId="S::h.chabot@cgodin.qc.ca::f15453eb-3ccf-4ff8-afc6-7c99c3934371" providerId="AD" clId="Web-{F7FE4CB7-BE27-6DC8-9F19-46621D9A1C91}" dt="2019-06-04T01:11:54.765" v="11"/>
          <ac:spMkLst>
            <pc:docMk/>
            <pc:sldMk cId="1500500601" sldId="259"/>
            <ac:spMk id="10" creationId="{46C2E80F-49A6-4372-B103-219D417A55ED}"/>
          </ac:spMkLst>
        </pc:spChg>
        <pc:graphicFrameChg chg="add del">
          <ac:chgData name="Hélène Chabot" userId="S::h.chabot@cgodin.qc.ca::f15453eb-3ccf-4ff8-afc6-7c99c3934371" providerId="AD" clId="Web-{F7FE4CB7-BE27-6DC8-9F19-46621D9A1C91}" dt="2019-06-04T01:11:54.765" v="11"/>
          <ac:graphicFrameMkLst>
            <pc:docMk/>
            <pc:sldMk cId="1500500601" sldId="259"/>
            <ac:graphicFrameMk id="5" creationId="{C3531EC8-ACB9-4905-B708-4AA9058DA41D}"/>
          </ac:graphicFrameMkLst>
        </pc:graphicFrameChg>
        <pc:graphicFrameChg chg="add del">
          <ac:chgData name="Hélène Chabot" userId="S::h.chabot@cgodin.qc.ca::f15453eb-3ccf-4ff8-afc6-7c99c3934371" providerId="AD" clId="Web-{F7FE4CB7-BE27-6DC8-9F19-46621D9A1C91}" dt="2019-06-04T01:12:06.296" v="13"/>
          <ac:graphicFrameMkLst>
            <pc:docMk/>
            <pc:sldMk cId="1500500601" sldId="259"/>
            <ac:graphicFrameMk id="7" creationId="{97D8E6B9-6CF9-42E0-8C80-8BDCF9378FB8}"/>
          </ac:graphicFrameMkLst>
        </pc:graphicFrameChg>
        <pc:cxnChg chg="add">
          <ac:chgData name="Hélène Chabot" userId="S::h.chabot@cgodin.qc.ca::f15453eb-3ccf-4ff8-afc6-7c99c3934371" providerId="AD" clId="Web-{F7FE4CB7-BE27-6DC8-9F19-46621D9A1C91}" dt="2019-06-04T01:12:06.296" v="14"/>
          <ac:cxnSpMkLst>
            <pc:docMk/>
            <pc:sldMk cId="1500500601" sldId="259"/>
            <ac:cxnSpMk id="9" creationId="{2D72A2C9-F3CA-4216-8BAD-FA4C970C3C4E}"/>
          </ac:cxnSpMkLst>
        </pc:cxnChg>
      </pc:sldChg>
      <pc:sldChg chg="addSp modSp mod setBg">
        <pc:chgData name="Hélène Chabot" userId="S::h.chabot@cgodin.qc.ca::f15453eb-3ccf-4ff8-afc6-7c99c3934371" providerId="AD" clId="Web-{F7FE4CB7-BE27-6DC8-9F19-46621D9A1C91}" dt="2019-06-04T01:30:21.225" v="94"/>
        <pc:sldMkLst>
          <pc:docMk/>
          <pc:sldMk cId="2909323369" sldId="267"/>
        </pc:sldMkLst>
        <pc:spChg chg="mod">
          <ac:chgData name="Hélène Chabot" userId="S::h.chabot@cgodin.qc.ca::f15453eb-3ccf-4ff8-afc6-7c99c3934371" providerId="AD" clId="Web-{F7FE4CB7-BE27-6DC8-9F19-46621D9A1C91}" dt="2019-06-04T01:30:21.225" v="94"/>
          <ac:spMkLst>
            <pc:docMk/>
            <pc:sldMk cId="2909323369" sldId="267"/>
            <ac:spMk id="2" creationId="{16110F0F-FD25-C848-8458-88D4B58729B5}"/>
          </ac:spMkLst>
        </pc:spChg>
        <pc:spChg chg="mod">
          <ac:chgData name="Hélène Chabot" userId="S::h.chabot@cgodin.qc.ca::f15453eb-3ccf-4ff8-afc6-7c99c3934371" providerId="AD" clId="Web-{F7FE4CB7-BE27-6DC8-9F19-46621D9A1C91}" dt="2019-06-04T01:30:21.225" v="94"/>
          <ac:spMkLst>
            <pc:docMk/>
            <pc:sldMk cId="2909323369" sldId="267"/>
            <ac:spMk id="3" creationId="{1D28676D-A164-1742-818D-D2EF08A26959}"/>
          </ac:spMkLst>
        </pc:spChg>
        <pc:spChg chg="add">
          <ac:chgData name="Hélène Chabot" userId="S::h.chabot@cgodin.qc.ca::f15453eb-3ccf-4ff8-afc6-7c99c3934371" providerId="AD" clId="Web-{F7FE4CB7-BE27-6DC8-9F19-46621D9A1C91}" dt="2019-06-04T01:30:21.225" v="94"/>
          <ac:spMkLst>
            <pc:docMk/>
            <pc:sldMk cId="2909323369" sldId="267"/>
            <ac:spMk id="10" creationId="{C0B27210-D0CA-4654-B3E3-9ABB4F178EA1}"/>
          </ac:spMkLst>
        </pc:spChg>
        <pc:spChg chg="add">
          <ac:chgData name="Hélène Chabot" userId="S::h.chabot@cgodin.qc.ca::f15453eb-3ccf-4ff8-afc6-7c99c3934371" providerId="AD" clId="Web-{F7FE4CB7-BE27-6DC8-9F19-46621D9A1C91}" dt="2019-06-04T01:30:21.225" v="94"/>
          <ac:spMkLst>
            <pc:docMk/>
            <pc:sldMk cId="2909323369" sldId="267"/>
            <ac:spMk id="12" creationId="{1DB7C82F-AB7E-4F0C-B829-FA1B9C415180}"/>
          </ac:spMkLst>
        </pc:spChg>
        <pc:spChg chg="add">
          <ac:chgData name="Hélène Chabot" userId="S::h.chabot@cgodin.qc.ca::f15453eb-3ccf-4ff8-afc6-7c99c3934371" providerId="AD" clId="Web-{F7FE4CB7-BE27-6DC8-9F19-46621D9A1C91}" dt="2019-06-04T01:30:21.225" v="94"/>
          <ac:spMkLst>
            <pc:docMk/>
            <pc:sldMk cId="2909323369" sldId="267"/>
            <ac:spMk id="14" creationId="{70B66945-4967-4040-926D-DCA44313CDAB}"/>
          </ac:spMkLst>
        </pc:spChg>
      </pc:sldChg>
      <pc:sldChg chg="modSp">
        <pc:chgData name="Hélène Chabot" userId="S::h.chabot@cgodin.qc.ca::f15453eb-3ccf-4ff8-afc6-7c99c3934371" providerId="AD" clId="Web-{F7FE4CB7-BE27-6DC8-9F19-46621D9A1C91}" dt="2019-06-04T01:14:06.484" v="18" actId="14100"/>
        <pc:sldMkLst>
          <pc:docMk/>
          <pc:sldMk cId="1997577099" sldId="271"/>
        </pc:sldMkLst>
        <pc:spChg chg="mod">
          <ac:chgData name="Hélène Chabot" userId="S::h.chabot@cgodin.qc.ca::f15453eb-3ccf-4ff8-afc6-7c99c3934371" providerId="AD" clId="Web-{F7FE4CB7-BE27-6DC8-9F19-46621D9A1C91}" dt="2019-06-04T01:14:06.484" v="18" actId="14100"/>
          <ac:spMkLst>
            <pc:docMk/>
            <pc:sldMk cId="1997577099" sldId="271"/>
            <ac:spMk id="2" creationId="{8D8A4F2F-5C48-814B-9CB3-0A14E01A064A}"/>
          </ac:spMkLst>
        </pc:spChg>
      </pc:sldChg>
      <pc:sldChg chg="addSp delSp modSp mod setBg setClrOvrMap">
        <pc:chgData name="Hélène Chabot" userId="S::h.chabot@cgodin.qc.ca::f15453eb-3ccf-4ff8-afc6-7c99c3934371" providerId="AD" clId="Web-{F7FE4CB7-BE27-6DC8-9F19-46621D9A1C91}" dt="2019-06-04T01:20:05.612" v="36"/>
        <pc:sldMkLst>
          <pc:docMk/>
          <pc:sldMk cId="1728682422" sldId="274"/>
        </pc:sldMkLst>
        <pc:spChg chg="mod">
          <ac:chgData name="Hélène Chabot" userId="S::h.chabot@cgodin.qc.ca::f15453eb-3ccf-4ff8-afc6-7c99c3934371" providerId="AD" clId="Web-{F7FE4CB7-BE27-6DC8-9F19-46621D9A1C91}" dt="2019-06-04T01:20:05.612" v="36"/>
          <ac:spMkLst>
            <pc:docMk/>
            <pc:sldMk cId="1728682422" sldId="274"/>
            <ac:spMk id="2" creationId="{E5EC1DC2-4A07-5D4D-A877-3F64205AC9E5}"/>
          </ac:spMkLst>
        </pc:spChg>
        <pc:spChg chg="mod">
          <ac:chgData name="Hélène Chabot" userId="S::h.chabot@cgodin.qc.ca::f15453eb-3ccf-4ff8-afc6-7c99c3934371" providerId="AD" clId="Web-{F7FE4CB7-BE27-6DC8-9F19-46621D9A1C91}" dt="2019-06-04T01:20:05.612" v="36"/>
          <ac:spMkLst>
            <pc:docMk/>
            <pc:sldMk cId="1728682422" sldId="274"/>
            <ac:spMk id="3" creationId="{D0927E16-97EE-0348-B241-C97105C2C2C5}"/>
          </ac:spMkLst>
        </pc:spChg>
        <pc:spChg chg="mod">
          <ac:chgData name="Hélène Chabot" userId="S::h.chabot@cgodin.qc.ca::f15453eb-3ccf-4ff8-afc6-7c99c3934371" providerId="AD" clId="Web-{F7FE4CB7-BE27-6DC8-9F19-46621D9A1C91}" dt="2019-06-04T01:20:05.612" v="36"/>
          <ac:spMkLst>
            <pc:docMk/>
            <pc:sldMk cId="1728682422" sldId="274"/>
            <ac:spMk id="6" creationId="{F9857ABE-2209-4642-BBED-C809C1501FB1}"/>
          </ac:spMkLst>
        </pc:spChg>
        <pc:spChg chg="add del">
          <ac:chgData name="Hélène Chabot" userId="S::h.chabot@cgodin.qc.ca::f15453eb-3ccf-4ff8-afc6-7c99c3934371" providerId="AD" clId="Web-{F7FE4CB7-BE27-6DC8-9F19-46621D9A1C91}" dt="2019-06-04T01:19:35.580" v="35"/>
          <ac:spMkLst>
            <pc:docMk/>
            <pc:sldMk cId="1728682422" sldId="274"/>
            <ac:spMk id="8" creationId="{B36F400F-DF28-43BC-8D8E-4929793B392A}"/>
          </ac:spMkLst>
        </pc:spChg>
        <pc:spChg chg="add del">
          <ac:chgData name="Hélène Chabot" userId="S::h.chabot@cgodin.qc.ca::f15453eb-3ccf-4ff8-afc6-7c99c3934371" providerId="AD" clId="Web-{F7FE4CB7-BE27-6DC8-9F19-46621D9A1C91}" dt="2019-06-04T01:20:05.612" v="36"/>
          <ac:spMkLst>
            <pc:docMk/>
            <pc:sldMk cId="1728682422" sldId="274"/>
            <ac:spMk id="10" creationId="{10F24D38-B79E-44B4-830E-043F45D96DC2}"/>
          </ac:spMkLst>
        </pc:spChg>
        <pc:spChg chg="add del">
          <ac:chgData name="Hélène Chabot" userId="S::h.chabot@cgodin.qc.ca::f15453eb-3ccf-4ff8-afc6-7c99c3934371" providerId="AD" clId="Web-{F7FE4CB7-BE27-6DC8-9F19-46621D9A1C91}" dt="2019-06-04T01:18:46.720" v="32"/>
          <ac:spMkLst>
            <pc:docMk/>
            <pc:sldMk cId="1728682422" sldId="274"/>
            <ac:spMk id="11" creationId="{4C608BEB-860E-4094-8511-78603564A75E}"/>
          </ac:spMkLst>
        </pc:spChg>
        <pc:spChg chg="add">
          <ac:chgData name="Hélène Chabot" userId="S::h.chabot@cgodin.qc.ca::f15453eb-3ccf-4ff8-afc6-7c99c3934371" providerId="AD" clId="Web-{F7FE4CB7-BE27-6DC8-9F19-46621D9A1C91}" dt="2019-06-04T01:20:05.612" v="36"/>
          <ac:spMkLst>
            <pc:docMk/>
            <pc:sldMk cId="1728682422" sldId="274"/>
            <ac:spMk id="20" creationId="{B36F400F-DF28-43BC-8D8E-4929793B392A}"/>
          </ac:spMkLst>
        </pc:spChg>
        <pc:cxnChg chg="add del">
          <ac:chgData name="Hélène Chabot" userId="S::h.chabot@cgodin.qc.ca::f15453eb-3ccf-4ff8-afc6-7c99c3934371" providerId="AD" clId="Web-{F7FE4CB7-BE27-6DC8-9F19-46621D9A1C91}" dt="2019-06-04T01:18:46.720" v="32"/>
          <ac:cxnSpMkLst>
            <pc:docMk/>
            <pc:sldMk cId="1728682422" sldId="274"/>
            <ac:cxnSpMk id="13" creationId="{1F16A8D4-FE87-4604-88B2-394B5D1EB437}"/>
          </ac:cxnSpMkLst>
        </pc:cxnChg>
        <pc:cxnChg chg="add del">
          <ac:chgData name="Hélène Chabot" userId="S::h.chabot@cgodin.qc.ca::f15453eb-3ccf-4ff8-afc6-7c99c3934371" providerId="AD" clId="Web-{F7FE4CB7-BE27-6DC8-9F19-46621D9A1C91}" dt="2019-06-04T01:20:05.612" v="36"/>
          <ac:cxnSpMkLst>
            <pc:docMk/>
            <pc:sldMk cId="1728682422" sldId="274"/>
            <ac:cxnSpMk id="15" creationId="{FC469874-256B-45B3-A79C-7591B4BA1ECC}"/>
          </ac:cxnSpMkLst>
        </pc:cxnChg>
      </pc:sldChg>
      <pc:sldChg chg="addSp delSp modSp mod setBg setClrOvrMap">
        <pc:chgData name="Hélène Chabot" userId="S::h.chabot@cgodin.qc.ca::f15453eb-3ccf-4ff8-afc6-7c99c3934371" providerId="AD" clId="Web-{F7FE4CB7-BE27-6DC8-9F19-46621D9A1C91}" dt="2019-06-04T01:20:55.878" v="43"/>
        <pc:sldMkLst>
          <pc:docMk/>
          <pc:sldMk cId="1605184176" sldId="275"/>
        </pc:sldMkLst>
        <pc:spChg chg="mod ord">
          <ac:chgData name="Hélène Chabot" userId="S::h.chabot@cgodin.qc.ca::f15453eb-3ccf-4ff8-afc6-7c99c3934371" providerId="AD" clId="Web-{F7FE4CB7-BE27-6DC8-9F19-46621D9A1C91}" dt="2019-06-04T01:20:55.878" v="43"/>
          <ac:spMkLst>
            <pc:docMk/>
            <pc:sldMk cId="1605184176" sldId="275"/>
            <ac:spMk id="2" creationId="{B8AD6382-E502-0940-8E37-D54FBCFF9D14}"/>
          </ac:spMkLst>
        </pc:spChg>
        <pc:spChg chg="mod">
          <ac:chgData name="Hélène Chabot" userId="S::h.chabot@cgodin.qc.ca::f15453eb-3ccf-4ff8-afc6-7c99c3934371" providerId="AD" clId="Web-{F7FE4CB7-BE27-6DC8-9F19-46621D9A1C91}" dt="2019-06-04T01:20:55.878" v="43"/>
          <ac:spMkLst>
            <pc:docMk/>
            <pc:sldMk cId="1605184176" sldId="275"/>
            <ac:spMk id="3" creationId="{46E29200-3D62-CD40-8C4D-7D6CE5423846}"/>
          </ac:spMkLst>
        </pc:spChg>
        <pc:spChg chg="add del">
          <ac:chgData name="Hélène Chabot" userId="S::h.chabot@cgodin.qc.ca::f15453eb-3ccf-4ff8-afc6-7c99c3934371" providerId="AD" clId="Web-{F7FE4CB7-BE27-6DC8-9F19-46621D9A1C91}" dt="2019-06-04T01:20:50.956" v="40"/>
          <ac:spMkLst>
            <pc:docMk/>
            <pc:sldMk cId="1605184176" sldId="275"/>
            <ac:spMk id="5" creationId="{793EF0C2-EE57-40DD-B754-BF1477FABABB}"/>
          </ac:spMkLst>
        </pc:spChg>
        <pc:spChg chg="add">
          <ac:chgData name="Hélène Chabot" userId="S::h.chabot@cgodin.qc.ca::f15453eb-3ccf-4ff8-afc6-7c99c3934371" providerId="AD" clId="Web-{F7FE4CB7-BE27-6DC8-9F19-46621D9A1C91}" dt="2019-06-04T01:20:55.878" v="43"/>
          <ac:spMkLst>
            <pc:docMk/>
            <pc:sldMk cId="1605184176" sldId="275"/>
            <ac:spMk id="7" creationId="{559AE206-7EBA-4D33-8BC9-9D8158553F0E}"/>
          </ac:spMkLst>
        </pc:spChg>
        <pc:spChg chg="add del">
          <ac:chgData name="Hélène Chabot" userId="S::h.chabot@cgodin.qc.ca::f15453eb-3ccf-4ff8-afc6-7c99c3934371" providerId="AD" clId="Web-{F7FE4CB7-BE27-6DC8-9F19-46621D9A1C91}" dt="2019-06-04T01:20:44.472" v="38"/>
          <ac:spMkLst>
            <pc:docMk/>
            <pc:sldMk cId="1605184176" sldId="275"/>
            <ac:spMk id="8" creationId="{559AE206-7EBA-4D33-8BC9-9D8158553F0E}"/>
          </ac:spMkLst>
        </pc:spChg>
        <pc:spChg chg="add">
          <ac:chgData name="Hélène Chabot" userId="S::h.chabot@cgodin.qc.ca::f15453eb-3ccf-4ff8-afc6-7c99c3934371" providerId="AD" clId="Web-{F7FE4CB7-BE27-6DC8-9F19-46621D9A1C91}" dt="2019-06-04T01:20:55.878" v="43"/>
          <ac:spMkLst>
            <pc:docMk/>
            <pc:sldMk cId="1605184176" sldId="275"/>
            <ac:spMk id="9" creationId="{6437D937-A7F1-4011-92B4-328E5BE1B166}"/>
          </ac:spMkLst>
        </pc:spChg>
        <pc:spChg chg="add del">
          <ac:chgData name="Hélène Chabot" userId="S::h.chabot@cgodin.qc.ca::f15453eb-3ccf-4ff8-afc6-7c99c3934371" providerId="AD" clId="Web-{F7FE4CB7-BE27-6DC8-9F19-46621D9A1C91}" dt="2019-06-04T01:20:44.472" v="38"/>
          <ac:spMkLst>
            <pc:docMk/>
            <pc:sldMk cId="1605184176" sldId="275"/>
            <ac:spMk id="10" creationId="{6437D937-A7F1-4011-92B4-328E5BE1B166}"/>
          </ac:spMkLst>
        </pc:spChg>
        <pc:spChg chg="add">
          <ac:chgData name="Hélène Chabot" userId="S::h.chabot@cgodin.qc.ca::f15453eb-3ccf-4ff8-afc6-7c99c3934371" providerId="AD" clId="Web-{F7FE4CB7-BE27-6DC8-9F19-46621D9A1C91}" dt="2019-06-04T01:20:55.878" v="43"/>
          <ac:spMkLst>
            <pc:docMk/>
            <pc:sldMk cId="1605184176" sldId="275"/>
            <ac:spMk id="11" creationId="{B672F332-AF08-46C6-94F0-77684310D7B7}"/>
          </ac:spMkLst>
        </pc:spChg>
        <pc:spChg chg="add del">
          <ac:chgData name="Hélène Chabot" userId="S::h.chabot@cgodin.qc.ca::f15453eb-3ccf-4ff8-afc6-7c99c3934371" providerId="AD" clId="Web-{F7FE4CB7-BE27-6DC8-9F19-46621D9A1C91}" dt="2019-06-04T01:20:44.472" v="38"/>
          <ac:spMkLst>
            <pc:docMk/>
            <pc:sldMk cId="1605184176" sldId="275"/>
            <ac:spMk id="12" creationId="{B672F332-AF08-46C6-94F0-77684310D7B7}"/>
          </ac:spMkLst>
        </pc:spChg>
        <pc:spChg chg="add del">
          <ac:chgData name="Hélène Chabot" userId="S::h.chabot@cgodin.qc.ca::f15453eb-3ccf-4ff8-afc6-7c99c3934371" providerId="AD" clId="Web-{F7FE4CB7-BE27-6DC8-9F19-46621D9A1C91}" dt="2019-06-04T01:20:55.862" v="42"/>
          <ac:spMkLst>
            <pc:docMk/>
            <pc:sldMk cId="1605184176" sldId="275"/>
            <ac:spMk id="13" creationId="{053FB2EE-284F-4C87-AB3D-BBF87A9FAB97}"/>
          </ac:spMkLst>
        </pc:spChg>
        <pc:spChg chg="add del">
          <ac:chgData name="Hélène Chabot" userId="S::h.chabot@cgodin.qc.ca::f15453eb-3ccf-4ff8-afc6-7c99c3934371" providerId="AD" clId="Web-{F7FE4CB7-BE27-6DC8-9F19-46621D9A1C91}" dt="2019-06-04T01:20:44.472" v="38"/>
          <ac:spMkLst>
            <pc:docMk/>
            <pc:sldMk cId="1605184176" sldId="275"/>
            <ac:spMk id="14" creationId="{34244EF8-D73A-40E1-BE73-D46E6B4B04ED}"/>
          </ac:spMkLst>
        </pc:spChg>
        <pc:spChg chg="add">
          <ac:chgData name="Hélène Chabot" userId="S::h.chabot@cgodin.qc.ca::f15453eb-3ccf-4ff8-afc6-7c99c3934371" providerId="AD" clId="Web-{F7FE4CB7-BE27-6DC8-9F19-46621D9A1C91}" dt="2019-06-04T01:20:55.878" v="43"/>
          <ac:spMkLst>
            <pc:docMk/>
            <pc:sldMk cId="1605184176" sldId="275"/>
            <ac:spMk id="15" creationId="{34244EF8-D73A-40E1-BE73-D46E6B4B04ED}"/>
          </ac:spMkLst>
        </pc:spChg>
        <pc:spChg chg="add del">
          <ac:chgData name="Hélène Chabot" userId="S::h.chabot@cgodin.qc.ca::f15453eb-3ccf-4ff8-afc6-7c99c3934371" providerId="AD" clId="Web-{F7FE4CB7-BE27-6DC8-9F19-46621D9A1C91}" dt="2019-06-04T01:20:44.472" v="38"/>
          <ac:spMkLst>
            <pc:docMk/>
            <pc:sldMk cId="1605184176" sldId="275"/>
            <ac:spMk id="16" creationId="{AB84D7E8-4ECB-42D7-ADBF-01689B0F24AE}"/>
          </ac:spMkLst>
        </pc:spChg>
        <pc:spChg chg="add">
          <ac:chgData name="Hélène Chabot" userId="S::h.chabot@cgodin.qc.ca::f15453eb-3ccf-4ff8-afc6-7c99c3934371" providerId="AD" clId="Web-{F7FE4CB7-BE27-6DC8-9F19-46621D9A1C91}" dt="2019-06-04T01:20:55.878" v="43"/>
          <ac:spMkLst>
            <pc:docMk/>
            <pc:sldMk cId="1605184176" sldId="275"/>
            <ac:spMk id="17" creationId="{AB84D7E8-4ECB-42D7-ADBF-01689B0F24AE}"/>
          </ac:spMkLst>
        </pc:spChg>
        <pc:grpChg chg="add del">
          <ac:chgData name="Hélène Chabot" userId="S::h.chabot@cgodin.qc.ca::f15453eb-3ccf-4ff8-afc6-7c99c3934371" providerId="AD" clId="Web-{F7FE4CB7-BE27-6DC8-9F19-46621D9A1C91}" dt="2019-06-04T01:20:55.862" v="42"/>
          <ac:grpSpMkLst>
            <pc:docMk/>
            <pc:sldMk cId="1605184176" sldId="275"/>
            <ac:grpSpMk id="6" creationId="{D2C4BFA1-2075-4901-9E24-E41D1FDD51FD}"/>
          </ac:grpSpMkLst>
        </pc:grpChg>
        <pc:cxnChg chg="add del">
          <ac:chgData name="Hélène Chabot" userId="S::h.chabot@cgodin.qc.ca::f15453eb-3ccf-4ff8-afc6-7c99c3934371" providerId="AD" clId="Web-{F7FE4CB7-BE27-6DC8-9F19-46621D9A1C91}" dt="2019-06-04T01:20:44.472" v="38"/>
          <ac:cxnSpMkLst>
            <pc:docMk/>
            <pc:sldMk cId="1605184176" sldId="275"/>
            <ac:cxnSpMk id="18" creationId="{9E8E38ED-369A-44C2-B635-0BED0E48A6E8}"/>
          </ac:cxnSpMkLst>
        </pc:cxnChg>
        <pc:cxnChg chg="add">
          <ac:chgData name="Hélène Chabot" userId="S::h.chabot@cgodin.qc.ca::f15453eb-3ccf-4ff8-afc6-7c99c3934371" providerId="AD" clId="Web-{F7FE4CB7-BE27-6DC8-9F19-46621D9A1C91}" dt="2019-06-04T01:20:55.878" v="43"/>
          <ac:cxnSpMkLst>
            <pc:docMk/>
            <pc:sldMk cId="1605184176" sldId="275"/>
            <ac:cxnSpMk id="19" creationId="{9E8E38ED-369A-44C2-B635-0BED0E48A6E8}"/>
          </ac:cxnSpMkLst>
        </pc:cxnChg>
      </pc:sldChg>
      <pc:sldChg chg="addSp delSp modSp mod setBg">
        <pc:chgData name="Hélène Chabot" userId="S::h.chabot@cgodin.qc.ca::f15453eb-3ccf-4ff8-afc6-7c99c3934371" providerId="AD" clId="Web-{F7FE4CB7-BE27-6DC8-9F19-46621D9A1C91}" dt="2019-06-04T01:31:49.397" v="101"/>
        <pc:sldMkLst>
          <pc:docMk/>
          <pc:sldMk cId="2560191261" sldId="276"/>
        </pc:sldMkLst>
        <pc:spChg chg="mod">
          <ac:chgData name="Hélène Chabot" userId="S::h.chabot@cgodin.qc.ca::f15453eb-3ccf-4ff8-afc6-7c99c3934371" providerId="AD" clId="Web-{F7FE4CB7-BE27-6DC8-9F19-46621D9A1C91}" dt="2019-06-04T01:31:31.522" v="100"/>
          <ac:spMkLst>
            <pc:docMk/>
            <pc:sldMk cId="2560191261" sldId="276"/>
            <ac:spMk id="2" creationId="{B8AD6382-E502-0940-8E37-D54FBCFF9D14}"/>
          </ac:spMkLst>
        </pc:spChg>
        <pc:spChg chg="del mod">
          <ac:chgData name="Hélène Chabot" userId="S::h.chabot@cgodin.qc.ca::f15453eb-3ccf-4ff8-afc6-7c99c3934371" providerId="AD" clId="Web-{F7FE4CB7-BE27-6DC8-9F19-46621D9A1C91}" dt="2019-06-04T01:31:49.397" v="101"/>
          <ac:spMkLst>
            <pc:docMk/>
            <pc:sldMk cId="2560191261" sldId="276"/>
            <ac:spMk id="3" creationId="{46E29200-3D62-CD40-8C4D-7D6CE5423846}"/>
          </ac:spMkLst>
        </pc:spChg>
        <pc:spChg chg="add">
          <ac:chgData name="Hélène Chabot" userId="S::h.chabot@cgodin.qc.ca::f15453eb-3ccf-4ff8-afc6-7c99c3934371" providerId="AD" clId="Web-{F7FE4CB7-BE27-6DC8-9F19-46621D9A1C91}" dt="2019-06-04T01:31:31.522" v="100"/>
          <ac:spMkLst>
            <pc:docMk/>
            <pc:sldMk cId="2560191261" sldId="276"/>
            <ac:spMk id="8" creationId="{559AE206-7EBA-4D33-8BC9-9D8158553F0E}"/>
          </ac:spMkLst>
        </pc:spChg>
        <pc:spChg chg="add">
          <ac:chgData name="Hélène Chabot" userId="S::h.chabot@cgodin.qc.ca::f15453eb-3ccf-4ff8-afc6-7c99c3934371" providerId="AD" clId="Web-{F7FE4CB7-BE27-6DC8-9F19-46621D9A1C91}" dt="2019-06-04T01:31:31.522" v="100"/>
          <ac:spMkLst>
            <pc:docMk/>
            <pc:sldMk cId="2560191261" sldId="276"/>
            <ac:spMk id="10" creationId="{6437D937-A7F1-4011-92B4-328E5BE1B166}"/>
          </ac:spMkLst>
        </pc:spChg>
        <pc:spChg chg="add">
          <ac:chgData name="Hélène Chabot" userId="S::h.chabot@cgodin.qc.ca::f15453eb-3ccf-4ff8-afc6-7c99c3934371" providerId="AD" clId="Web-{F7FE4CB7-BE27-6DC8-9F19-46621D9A1C91}" dt="2019-06-04T01:31:31.522" v="100"/>
          <ac:spMkLst>
            <pc:docMk/>
            <pc:sldMk cId="2560191261" sldId="276"/>
            <ac:spMk id="12" creationId="{B672F332-AF08-46C6-94F0-77684310D7B7}"/>
          </ac:spMkLst>
        </pc:spChg>
        <pc:spChg chg="add">
          <ac:chgData name="Hélène Chabot" userId="S::h.chabot@cgodin.qc.ca::f15453eb-3ccf-4ff8-afc6-7c99c3934371" providerId="AD" clId="Web-{F7FE4CB7-BE27-6DC8-9F19-46621D9A1C91}" dt="2019-06-04T01:31:31.522" v="100"/>
          <ac:spMkLst>
            <pc:docMk/>
            <pc:sldMk cId="2560191261" sldId="276"/>
            <ac:spMk id="14" creationId="{34244EF8-D73A-40E1-BE73-D46E6B4B04ED}"/>
          </ac:spMkLst>
        </pc:spChg>
        <pc:spChg chg="add">
          <ac:chgData name="Hélène Chabot" userId="S::h.chabot@cgodin.qc.ca::f15453eb-3ccf-4ff8-afc6-7c99c3934371" providerId="AD" clId="Web-{F7FE4CB7-BE27-6DC8-9F19-46621D9A1C91}" dt="2019-06-04T01:31:31.522" v="100"/>
          <ac:spMkLst>
            <pc:docMk/>
            <pc:sldMk cId="2560191261" sldId="276"/>
            <ac:spMk id="16" creationId="{AB84D7E8-4ECB-42D7-ADBF-01689B0F24AE}"/>
          </ac:spMkLst>
        </pc:spChg>
        <pc:cxnChg chg="add">
          <ac:chgData name="Hélène Chabot" userId="S::h.chabot@cgodin.qc.ca::f15453eb-3ccf-4ff8-afc6-7c99c3934371" providerId="AD" clId="Web-{F7FE4CB7-BE27-6DC8-9F19-46621D9A1C91}" dt="2019-06-04T01:31:31.522" v="100"/>
          <ac:cxnSpMkLst>
            <pc:docMk/>
            <pc:sldMk cId="2560191261" sldId="276"/>
            <ac:cxnSpMk id="18" creationId="{9E8E38ED-369A-44C2-B635-0BED0E48A6E8}"/>
          </ac:cxnSpMkLst>
        </pc:cxnChg>
      </pc:sldChg>
      <pc:sldChg chg="addSp modSp mod setBg">
        <pc:chgData name="Hélène Chabot" userId="S::h.chabot@cgodin.qc.ca::f15453eb-3ccf-4ff8-afc6-7c99c3934371" providerId="AD" clId="Web-{F7FE4CB7-BE27-6DC8-9F19-46621D9A1C91}" dt="2019-06-04T01:31:26.210" v="99"/>
        <pc:sldMkLst>
          <pc:docMk/>
          <pc:sldMk cId="2041821831" sldId="280"/>
        </pc:sldMkLst>
        <pc:spChg chg="mod">
          <ac:chgData name="Hélène Chabot" userId="S::h.chabot@cgodin.qc.ca::f15453eb-3ccf-4ff8-afc6-7c99c3934371" providerId="AD" clId="Web-{F7FE4CB7-BE27-6DC8-9F19-46621D9A1C91}" dt="2019-06-04T01:31:26.210" v="99"/>
          <ac:spMkLst>
            <pc:docMk/>
            <pc:sldMk cId="2041821831" sldId="280"/>
            <ac:spMk id="2" creationId="{B5D582BE-231C-3C4D-9EA2-623A6F13F537}"/>
          </ac:spMkLst>
        </pc:spChg>
        <pc:spChg chg="mod">
          <ac:chgData name="Hélène Chabot" userId="S::h.chabot@cgodin.qc.ca::f15453eb-3ccf-4ff8-afc6-7c99c3934371" providerId="AD" clId="Web-{F7FE4CB7-BE27-6DC8-9F19-46621D9A1C91}" dt="2019-06-04T01:31:26.210" v="99"/>
          <ac:spMkLst>
            <pc:docMk/>
            <pc:sldMk cId="2041821831" sldId="280"/>
            <ac:spMk id="3" creationId="{F1C972E0-696D-7648-BDD1-0332650305DD}"/>
          </ac:spMkLst>
        </pc:spChg>
        <pc:spChg chg="add">
          <ac:chgData name="Hélène Chabot" userId="S::h.chabot@cgodin.qc.ca::f15453eb-3ccf-4ff8-afc6-7c99c3934371" providerId="AD" clId="Web-{F7FE4CB7-BE27-6DC8-9F19-46621D9A1C91}" dt="2019-06-04T01:31:26.210" v="99"/>
          <ac:spMkLst>
            <pc:docMk/>
            <pc:sldMk cId="2041821831" sldId="280"/>
            <ac:spMk id="8" creationId="{8D70B121-56F4-4848-B38B-182089D909FA}"/>
          </ac:spMkLst>
        </pc:spChg>
        <pc:cxnChg chg="add">
          <ac:chgData name="Hélène Chabot" userId="S::h.chabot@cgodin.qc.ca::f15453eb-3ccf-4ff8-afc6-7c99c3934371" providerId="AD" clId="Web-{F7FE4CB7-BE27-6DC8-9F19-46621D9A1C91}" dt="2019-06-04T01:31:26.210" v="99"/>
          <ac:cxnSpMkLst>
            <pc:docMk/>
            <pc:sldMk cId="2041821831" sldId="280"/>
            <ac:cxnSpMk id="10" creationId="{2D72A2C9-F3CA-4216-8BAD-FA4C970C3C4E}"/>
          </ac:cxnSpMkLst>
        </pc:cxnChg>
      </pc:sldChg>
      <pc:sldChg chg="addSp delSp modSp mod setBg">
        <pc:chgData name="Hélène Chabot" userId="S::h.chabot@cgodin.qc.ca::f15453eb-3ccf-4ff8-afc6-7c99c3934371" providerId="AD" clId="Web-{F7FE4CB7-BE27-6DC8-9F19-46621D9A1C91}" dt="2019-06-04T01:22:39.456" v="57"/>
        <pc:sldMkLst>
          <pc:docMk/>
          <pc:sldMk cId="3184409346" sldId="301"/>
        </pc:sldMkLst>
        <pc:spChg chg="mod">
          <ac:chgData name="Hélène Chabot" userId="S::h.chabot@cgodin.qc.ca::f15453eb-3ccf-4ff8-afc6-7c99c3934371" providerId="AD" clId="Web-{F7FE4CB7-BE27-6DC8-9F19-46621D9A1C91}" dt="2019-06-04T01:22:39.456" v="57"/>
          <ac:spMkLst>
            <pc:docMk/>
            <pc:sldMk cId="3184409346" sldId="301"/>
            <ac:spMk id="2" creationId="{B8AD6382-E502-0940-8E37-D54FBCFF9D14}"/>
          </ac:spMkLst>
        </pc:spChg>
        <pc:spChg chg="mod">
          <ac:chgData name="Hélène Chabot" userId="S::h.chabot@cgodin.qc.ca::f15453eb-3ccf-4ff8-afc6-7c99c3934371" providerId="AD" clId="Web-{F7FE4CB7-BE27-6DC8-9F19-46621D9A1C91}" dt="2019-06-04T01:22:39.456" v="57"/>
          <ac:spMkLst>
            <pc:docMk/>
            <pc:sldMk cId="3184409346" sldId="301"/>
            <ac:spMk id="3" creationId="{46E29200-3D62-CD40-8C4D-7D6CE5423846}"/>
          </ac:spMkLst>
        </pc:spChg>
        <pc:spChg chg="add del">
          <ac:chgData name="Hélène Chabot" userId="S::h.chabot@cgodin.qc.ca::f15453eb-3ccf-4ff8-afc6-7c99c3934371" providerId="AD" clId="Web-{F7FE4CB7-BE27-6DC8-9F19-46621D9A1C91}" dt="2019-06-04T01:22:39.456" v="57"/>
          <ac:spMkLst>
            <pc:docMk/>
            <pc:sldMk cId="3184409346" sldId="301"/>
            <ac:spMk id="8" creationId="{559AE206-7EBA-4D33-8BC9-9D8158553F0E}"/>
          </ac:spMkLst>
        </pc:spChg>
        <pc:spChg chg="add del">
          <ac:chgData name="Hélène Chabot" userId="S::h.chabot@cgodin.qc.ca::f15453eb-3ccf-4ff8-afc6-7c99c3934371" providerId="AD" clId="Web-{F7FE4CB7-BE27-6DC8-9F19-46621D9A1C91}" dt="2019-06-04T01:22:39.456" v="57"/>
          <ac:spMkLst>
            <pc:docMk/>
            <pc:sldMk cId="3184409346" sldId="301"/>
            <ac:spMk id="10" creationId="{6437D937-A7F1-4011-92B4-328E5BE1B166}"/>
          </ac:spMkLst>
        </pc:spChg>
        <pc:spChg chg="add del">
          <ac:chgData name="Hélène Chabot" userId="S::h.chabot@cgodin.qc.ca::f15453eb-3ccf-4ff8-afc6-7c99c3934371" providerId="AD" clId="Web-{F7FE4CB7-BE27-6DC8-9F19-46621D9A1C91}" dt="2019-06-04T01:22:39.456" v="57"/>
          <ac:spMkLst>
            <pc:docMk/>
            <pc:sldMk cId="3184409346" sldId="301"/>
            <ac:spMk id="12" creationId="{B672F332-AF08-46C6-94F0-77684310D7B7}"/>
          </ac:spMkLst>
        </pc:spChg>
        <pc:spChg chg="add del">
          <ac:chgData name="Hélène Chabot" userId="S::h.chabot@cgodin.qc.ca::f15453eb-3ccf-4ff8-afc6-7c99c3934371" providerId="AD" clId="Web-{F7FE4CB7-BE27-6DC8-9F19-46621D9A1C91}" dt="2019-06-04T01:22:39.456" v="57"/>
          <ac:spMkLst>
            <pc:docMk/>
            <pc:sldMk cId="3184409346" sldId="301"/>
            <ac:spMk id="14" creationId="{34244EF8-D73A-40E1-BE73-D46E6B4B04ED}"/>
          </ac:spMkLst>
        </pc:spChg>
        <pc:spChg chg="add del">
          <ac:chgData name="Hélène Chabot" userId="S::h.chabot@cgodin.qc.ca::f15453eb-3ccf-4ff8-afc6-7c99c3934371" providerId="AD" clId="Web-{F7FE4CB7-BE27-6DC8-9F19-46621D9A1C91}" dt="2019-06-04T01:22:39.456" v="57"/>
          <ac:spMkLst>
            <pc:docMk/>
            <pc:sldMk cId="3184409346" sldId="301"/>
            <ac:spMk id="16" creationId="{AB84D7E8-4ECB-42D7-ADBF-01689B0F24AE}"/>
          </ac:spMkLst>
        </pc:spChg>
        <pc:spChg chg="add">
          <ac:chgData name="Hélène Chabot" userId="S::h.chabot@cgodin.qc.ca::f15453eb-3ccf-4ff8-afc6-7c99c3934371" providerId="AD" clId="Web-{F7FE4CB7-BE27-6DC8-9F19-46621D9A1C91}" dt="2019-06-04T01:22:39.456" v="57"/>
          <ac:spMkLst>
            <pc:docMk/>
            <pc:sldMk cId="3184409346" sldId="301"/>
            <ac:spMk id="23" creationId="{0482A7D0-DB09-4EBA-8D52-E6A5934B668D}"/>
          </ac:spMkLst>
        </pc:spChg>
        <pc:spChg chg="add">
          <ac:chgData name="Hélène Chabot" userId="S::h.chabot@cgodin.qc.ca::f15453eb-3ccf-4ff8-afc6-7c99c3934371" providerId="AD" clId="Web-{F7FE4CB7-BE27-6DC8-9F19-46621D9A1C91}" dt="2019-06-04T01:22:39.456" v="57"/>
          <ac:spMkLst>
            <pc:docMk/>
            <pc:sldMk cId="3184409346" sldId="301"/>
            <ac:spMk id="25" creationId="{1A3688C8-DFCE-4CCD-BCF0-5FB239E5072D}"/>
          </ac:spMkLst>
        </pc:spChg>
        <pc:spChg chg="add">
          <ac:chgData name="Hélène Chabot" userId="S::h.chabot@cgodin.qc.ca::f15453eb-3ccf-4ff8-afc6-7c99c3934371" providerId="AD" clId="Web-{F7FE4CB7-BE27-6DC8-9F19-46621D9A1C91}" dt="2019-06-04T01:22:39.456" v="57"/>
          <ac:spMkLst>
            <pc:docMk/>
            <pc:sldMk cId="3184409346" sldId="301"/>
            <ac:spMk id="29" creationId="{8482FDCF-45F3-40F1-8751-19B7AFB3CFCE}"/>
          </ac:spMkLst>
        </pc:spChg>
        <pc:cxnChg chg="add del">
          <ac:chgData name="Hélène Chabot" userId="S::h.chabot@cgodin.qc.ca::f15453eb-3ccf-4ff8-afc6-7c99c3934371" providerId="AD" clId="Web-{F7FE4CB7-BE27-6DC8-9F19-46621D9A1C91}" dt="2019-06-04T01:22:39.456" v="57"/>
          <ac:cxnSpMkLst>
            <pc:docMk/>
            <pc:sldMk cId="3184409346" sldId="301"/>
            <ac:cxnSpMk id="18" creationId="{9E8E38ED-369A-44C2-B635-0BED0E48A6E8}"/>
          </ac:cxnSpMkLst>
        </pc:cxnChg>
        <pc:cxnChg chg="add">
          <ac:chgData name="Hélène Chabot" userId="S::h.chabot@cgodin.qc.ca::f15453eb-3ccf-4ff8-afc6-7c99c3934371" providerId="AD" clId="Web-{F7FE4CB7-BE27-6DC8-9F19-46621D9A1C91}" dt="2019-06-04T01:22:39.456" v="57"/>
          <ac:cxnSpMkLst>
            <pc:docMk/>
            <pc:sldMk cId="3184409346" sldId="301"/>
            <ac:cxnSpMk id="27" creationId="{D598FBE3-48D2-40A2-B7E6-F485834C8213}"/>
          </ac:cxnSpMkLst>
        </pc:cxnChg>
      </pc:sldChg>
      <pc:sldChg chg="addSp delSp modSp mod setBg">
        <pc:chgData name="Hélène Chabot" userId="S::h.chabot@cgodin.qc.ca::f15453eb-3ccf-4ff8-afc6-7c99c3934371" providerId="AD" clId="Web-{F7FE4CB7-BE27-6DC8-9F19-46621D9A1C91}" dt="2019-06-04T01:21:44.973" v="48"/>
        <pc:sldMkLst>
          <pc:docMk/>
          <pc:sldMk cId="3934711655" sldId="305"/>
        </pc:sldMkLst>
        <pc:spChg chg="add del mod ord">
          <ac:chgData name="Hélène Chabot" userId="S::h.chabot@cgodin.qc.ca::f15453eb-3ccf-4ff8-afc6-7c99c3934371" providerId="AD" clId="Web-{F7FE4CB7-BE27-6DC8-9F19-46621D9A1C91}" dt="2019-06-04T01:21:44.973" v="48"/>
          <ac:spMkLst>
            <pc:docMk/>
            <pc:sldMk cId="3934711655" sldId="305"/>
            <ac:spMk id="3" creationId="{3D5C3D1C-0A5D-F949-B0D5-D31660864DAC}"/>
          </ac:spMkLst>
        </pc:spChg>
        <pc:spChg chg="mod">
          <ac:chgData name="Hélène Chabot" userId="S::h.chabot@cgodin.qc.ca::f15453eb-3ccf-4ff8-afc6-7c99c3934371" providerId="AD" clId="Web-{F7FE4CB7-BE27-6DC8-9F19-46621D9A1C91}" dt="2019-06-04T01:21:44.973" v="48"/>
          <ac:spMkLst>
            <pc:docMk/>
            <pc:sldMk cId="3934711655" sldId="305"/>
            <ac:spMk id="4" creationId="{66423496-4D1D-804B-B424-43496A3AA325}"/>
          </ac:spMkLst>
        </pc:spChg>
        <pc:spChg chg="add">
          <ac:chgData name="Hélène Chabot" userId="S::h.chabot@cgodin.qc.ca::f15453eb-3ccf-4ff8-afc6-7c99c3934371" providerId="AD" clId="Web-{F7FE4CB7-BE27-6DC8-9F19-46621D9A1C91}" dt="2019-06-04T01:21:44.973" v="48"/>
          <ac:spMkLst>
            <pc:docMk/>
            <pc:sldMk cId="3934711655" sldId="305"/>
            <ac:spMk id="7" creationId="{F98ED85F-DCEE-4B50-802E-71A6E3E12B04}"/>
          </ac:spMkLst>
        </pc:spChg>
        <pc:spChg chg="add del">
          <ac:chgData name="Hélène Chabot" userId="S::h.chabot@cgodin.qc.ca::f15453eb-3ccf-4ff8-afc6-7c99c3934371" providerId="AD" clId="Web-{F7FE4CB7-BE27-6DC8-9F19-46621D9A1C91}" dt="2019-06-04T01:21:25.800" v="45"/>
          <ac:spMkLst>
            <pc:docMk/>
            <pc:sldMk cId="3934711655" sldId="305"/>
            <ac:spMk id="9" creationId="{F98ED85F-DCEE-4B50-802E-71A6E3E12B04}"/>
          </ac:spMkLst>
        </pc:spChg>
        <pc:spChg chg="add del">
          <ac:chgData name="Hélène Chabot" userId="S::h.chabot@cgodin.qc.ca::f15453eb-3ccf-4ff8-afc6-7c99c3934371" providerId="AD" clId="Web-{F7FE4CB7-BE27-6DC8-9F19-46621D9A1C91}" dt="2019-06-04T01:21:44.956" v="47"/>
          <ac:spMkLst>
            <pc:docMk/>
            <pc:sldMk cId="3934711655" sldId="305"/>
            <ac:spMk id="11" creationId="{46C2E80F-49A6-4372-B103-219D417A55ED}"/>
          </ac:spMkLst>
        </pc:spChg>
        <pc:graphicFrameChg chg="add del">
          <ac:chgData name="Hélène Chabot" userId="S::h.chabot@cgodin.qc.ca::f15453eb-3ccf-4ff8-afc6-7c99c3934371" providerId="AD" clId="Web-{F7FE4CB7-BE27-6DC8-9F19-46621D9A1C91}" dt="2019-06-04T01:21:44.956" v="47"/>
          <ac:graphicFrameMkLst>
            <pc:docMk/>
            <pc:sldMk cId="3934711655" sldId="305"/>
            <ac:graphicFrameMk id="6" creationId="{0D88636B-337F-40ED-B62D-86FB8A4AFEC1}"/>
          </ac:graphicFrameMkLst>
        </pc:graphicFrameChg>
      </pc:sldChg>
      <pc:sldChg chg="addSp delSp modSp mod setBg">
        <pc:chgData name="Hélène Chabot" userId="S::h.chabot@cgodin.qc.ca::f15453eb-3ccf-4ff8-afc6-7c99c3934371" providerId="AD" clId="Web-{F7FE4CB7-BE27-6DC8-9F19-46621D9A1C91}" dt="2019-06-04T01:22:32.753" v="56"/>
        <pc:sldMkLst>
          <pc:docMk/>
          <pc:sldMk cId="2233668195" sldId="307"/>
        </pc:sldMkLst>
        <pc:spChg chg="mod">
          <ac:chgData name="Hélène Chabot" userId="S::h.chabot@cgodin.qc.ca::f15453eb-3ccf-4ff8-afc6-7c99c3934371" providerId="AD" clId="Web-{F7FE4CB7-BE27-6DC8-9F19-46621D9A1C91}" dt="2019-06-04T01:22:32.753" v="56"/>
          <ac:spMkLst>
            <pc:docMk/>
            <pc:sldMk cId="2233668195" sldId="307"/>
            <ac:spMk id="2" creationId="{B8AD6382-E502-0940-8E37-D54FBCFF9D14}"/>
          </ac:spMkLst>
        </pc:spChg>
        <pc:spChg chg="mod">
          <ac:chgData name="Hélène Chabot" userId="S::h.chabot@cgodin.qc.ca::f15453eb-3ccf-4ff8-afc6-7c99c3934371" providerId="AD" clId="Web-{F7FE4CB7-BE27-6DC8-9F19-46621D9A1C91}" dt="2019-06-04T01:22:32.753" v="56"/>
          <ac:spMkLst>
            <pc:docMk/>
            <pc:sldMk cId="2233668195" sldId="307"/>
            <ac:spMk id="3" creationId="{46E29200-3D62-CD40-8C4D-7D6CE5423846}"/>
          </ac:spMkLst>
        </pc:spChg>
        <pc:spChg chg="add del">
          <ac:chgData name="Hélène Chabot" userId="S::h.chabot@cgodin.qc.ca::f15453eb-3ccf-4ff8-afc6-7c99c3934371" providerId="AD" clId="Web-{F7FE4CB7-BE27-6DC8-9F19-46621D9A1C91}" dt="2019-06-04T01:22:28.988" v="53"/>
          <ac:spMkLst>
            <pc:docMk/>
            <pc:sldMk cId="2233668195" sldId="307"/>
            <ac:spMk id="5" creationId="{0482A7D0-DB09-4EBA-8D52-E6A5934B668D}"/>
          </ac:spMkLst>
        </pc:spChg>
        <pc:spChg chg="add del">
          <ac:chgData name="Hélène Chabot" userId="S::h.chabot@cgodin.qc.ca::f15453eb-3ccf-4ff8-afc6-7c99c3934371" providerId="AD" clId="Web-{F7FE4CB7-BE27-6DC8-9F19-46621D9A1C91}" dt="2019-06-04T01:22:28.988" v="53"/>
          <ac:spMkLst>
            <pc:docMk/>
            <pc:sldMk cId="2233668195" sldId="307"/>
            <ac:spMk id="6" creationId="{1A3688C8-DFCE-4CCD-BCF0-5FB239E5072D}"/>
          </ac:spMkLst>
        </pc:spChg>
        <pc:spChg chg="add del">
          <ac:chgData name="Hélène Chabot" userId="S::h.chabot@cgodin.qc.ca::f15453eb-3ccf-4ff8-afc6-7c99c3934371" providerId="AD" clId="Web-{F7FE4CB7-BE27-6DC8-9F19-46621D9A1C91}" dt="2019-06-04T01:22:22.175" v="51"/>
          <ac:spMkLst>
            <pc:docMk/>
            <pc:sldMk cId="2233668195" sldId="307"/>
            <ac:spMk id="8" creationId="{559AE206-7EBA-4D33-8BC9-9D8158553F0E}"/>
          </ac:spMkLst>
        </pc:spChg>
        <pc:spChg chg="add del">
          <ac:chgData name="Hélène Chabot" userId="S::h.chabot@cgodin.qc.ca::f15453eb-3ccf-4ff8-afc6-7c99c3934371" providerId="AD" clId="Web-{F7FE4CB7-BE27-6DC8-9F19-46621D9A1C91}" dt="2019-06-04T01:22:28.988" v="53"/>
          <ac:spMkLst>
            <pc:docMk/>
            <pc:sldMk cId="2233668195" sldId="307"/>
            <ac:spMk id="9" creationId="{8482FDCF-45F3-40F1-8751-19B7AFB3CFCE}"/>
          </ac:spMkLst>
        </pc:spChg>
        <pc:spChg chg="add del">
          <ac:chgData name="Hélène Chabot" userId="S::h.chabot@cgodin.qc.ca::f15453eb-3ccf-4ff8-afc6-7c99c3934371" providerId="AD" clId="Web-{F7FE4CB7-BE27-6DC8-9F19-46621D9A1C91}" dt="2019-06-04T01:22:22.175" v="51"/>
          <ac:spMkLst>
            <pc:docMk/>
            <pc:sldMk cId="2233668195" sldId="307"/>
            <ac:spMk id="10" creationId="{6437D937-A7F1-4011-92B4-328E5BE1B166}"/>
          </ac:spMkLst>
        </pc:spChg>
        <pc:spChg chg="add del">
          <ac:chgData name="Hélène Chabot" userId="S::h.chabot@cgodin.qc.ca::f15453eb-3ccf-4ff8-afc6-7c99c3934371" providerId="AD" clId="Web-{F7FE4CB7-BE27-6DC8-9F19-46621D9A1C91}" dt="2019-06-04T01:22:32.738" v="55"/>
          <ac:spMkLst>
            <pc:docMk/>
            <pc:sldMk cId="2233668195" sldId="307"/>
            <ac:spMk id="11" creationId="{559AE206-7EBA-4D33-8BC9-9D8158553F0E}"/>
          </ac:spMkLst>
        </pc:spChg>
        <pc:spChg chg="add del">
          <ac:chgData name="Hélène Chabot" userId="S::h.chabot@cgodin.qc.ca::f15453eb-3ccf-4ff8-afc6-7c99c3934371" providerId="AD" clId="Web-{F7FE4CB7-BE27-6DC8-9F19-46621D9A1C91}" dt="2019-06-04T01:22:22.175" v="51"/>
          <ac:spMkLst>
            <pc:docMk/>
            <pc:sldMk cId="2233668195" sldId="307"/>
            <ac:spMk id="12" creationId="{B672F332-AF08-46C6-94F0-77684310D7B7}"/>
          </ac:spMkLst>
        </pc:spChg>
        <pc:spChg chg="add del">
          <ac:chgData name="Hélène Chabot" userId="S::h.chabot@cgodin.qc.ca::f15453eb-3ccf-4ff8-afc6-7c99c3934371" providerId="AD" clId="Web-{F7FE4CB7-BE27-6DC8-9F19-46621D9A1C91}" dt="2019-06-04T01:22:32.738" v="55"/>
          <ac:spMkLst>
            <pc:docMk/>
            <pc:sldMk cId="2233668195" sldId="307"/>
            <ac:spMk id="13" creationId="{6437D937-A7F1-4011-92B4-328E5BE1B166}"/>
          </ac:spMkLst>
        </pc:spChg>
        <pc:spChg chg="add del">
          <ac:chgData name="Hélène Chabot" userId="S::h.chabot@cgodin.qc.ca::f15453eb-3ccf-4ff8-afc6-7c99c3934371" providerId="AD" clId="Web-{F7FE4CB7-BE27-6DC8-9F19-46621D9A1C91}" dt="2019-06-04T01:22:22.175" v="51"/>
          <ac:spMkLst>
            <pc:docMk/>
            <pc:sldMk cId="2233668195" sldId="307"/>
            <ac:spMk id="14" creationId="{34244EF8-D73A-40E1-BE73-D46E6B4B04ED}"/>
          </ac:spMkLst>
        </pc:spChg>
        <pc:spChg chg="add del">
          <ac:chgData name="Hélène Chabot" userId="S::h.chabot@cgodin.qc.ca::f15453eb-3ccf-4ff8-afc6-7c99c3934371" providerId="AD" clId="Web-{F7FE4CB7-BE27-6DC8-9F19-46621D9A1C91}" dt="2019-06-04T01:22:32.738" v="55"/>
          <ac:spMkLst>
            <pc:docMk/>
            <pc:sldMk cId="2233668195" sldId="307"/>
            <ac:spMk id="15" creationId="{B672F332-AF08-46C6-94F0-77684310D7B7}"/>
          </ac:spMkLst>
        </pc:spChg>
        <pc:spChg chg="add del">
          <ac:chgData name="Hélène Chabot" userId="S::h.chabot@cgodin.qc.ca::f15453eb-3ccf-4ff8-afc6-7c99c3934371" providerId="AD" clId="Web-{F7FE4CB7-BE27-6DC8-9F19-46621D9A1C91}" dt="2019-06-04T01:22:22.175" v="51"/>
          <ac:spMkLst>
            <pc:docMk/>
            <pc:sldMk cId="2233668195" sldId="307"/>
            <ac:spMk id="16" creationId="{AB84D7E8-4ECB-42D7-ADBF-01689B0F24AE}"/>
          </ac:spMkLst>
        </pc:spChg>
        <pc:spChg chg="add del">
          <ac:chgData name="Hélène Chabot" userId="S::h.chabot@cgodin.qc.ca::f15453eb-3ccf-4ff8-afc6-7c99c3934371" providerId="AD" clId="Web-{F7FE4CB7-BE27-6DC8-9F19-46621D9A1C91}" dt="2019-06-04T01:22:32.738" v="55"/>
          <ac:spMkLst>
            <pc:docMk/>
            <pc:sldMk cId="2233668195" sldId="307"/>
            <ac:spMk id="17" creationId="{34244EF8-D73A-40E1-BE73-D46E6B4B04ED}"/>
          </ac:spMkLst>
        </pc:spChg>
        <pc:spChg chg="add del">
          <ac:chgData name="Hélène Chabot" userId="S::h.chabot@cgodin.qc.ca::f15453eb-3ccf-4ff8-afc6-7c99c3934371" providerId="AD" clId="Web-{F7FE4CB7-BE27-6DC8-9F19-46621D9A1C91}" dt="2019-06-04T01:22:32.738" v="55"/>
          <ac:spMkLst>
            <pc:docMk/>
            <pc:sldMk cId="2233668195" sldId="307"/>
            <ac:spMk id="19" creationId="{AB84D7E8-4ECB-42D7-ADBF-01689B0F24AE}"/>
          </ac:spMkLst>
        </pc:spChg>
        <pc:spChg chg="add">
          <ac:chgData name="Hélène Chabot" userId="S::h.chabot@cgodin.qc.ca::f15453eb-3ccf-4ff8-afc6-7c99c3934371" providerId="AD" clId="Web-{F7FE4CB7-BE27-6DC8-9F19-46621D9A1C91}" dt="2019-06-04T01:22:32.753" v="56"/>
          <ac:spMkLst>
            <pc:docMk/>
            <pc:sldMk cId="2233668195" sldId="307"/>
            <ac:spMk id="21" creationId="{0482A7D0-DB09-4EBA-8D52-E6A5934B668D}"/>
          </ac:spMkLst>
        </pc:spChg>
        <pc:spChg chg="add">
          <ac:chgData name="Hélène Chabot" userId="S::h.chabot@cgodin.qc.ca::f15453eb-3ccf-4ff8-afc6-7c99c3934371" providerId="AD" clId="Web-{F7FE4CB7-BE27-6DC8-9F19-46621D9A1C91}" dt="2019-06-04T01:22:32.753" v="56"/>
          <ac:spMkLst>
            <pc:docMk/>
            <pc:sldMk cId="2233668195" sldId="307"/>
            <ac:spMk id="22" creationId="{1A3688C8-DFCE-4CCD-BCF0-5FB239E5072D}"/>
          </ac:spMkLst>
        </pc:spChg>
        <pc:spChg chg="add">
          <ac:chgData name="Hélène Chabot" userId="S::h.chabot@cgodin.qc.ca::f15453eb-3ccf-4ff8-afc6-7c99c3934371" providerId="AD" clId="Web-{F7FE4CB7-BE27-6DC8-9F19-46621D9A1C91}" dt="2019-06-04T01:22:32.753" v="56"/>
          <ac:spMkLst>
            <pc:docMk/>
            <pc:sldMk cId="2233668195" sldId="307"/>
            <ac:spMk id="24" creationId="{8482FDCF-45F3-40F1-8751-19B7AFB3CFCE}"/>
          </ac:spMkLst>
        </pc:spChg>
        <pc:cxnChg chg="add del">
          <ac:chgData name="Hélène Chabot" userId="S::h.chabot@cgodin.qc.ca::f15453eb-3ccf-4ff8-afc6-7c99c3934371" providerId="AD" clId="Web-{F7FE4CB7-BE27-6DC8-9F19-46621D9A1C91}" dt="2019-06-04T01:22:28.988" v="53"/>
          <ac:cxnSpMkLst>
            <pc:docMk/>
            <pc:sldMk cId="2233668195" sldId="307"/>
            <ac:cxnSpMk id="7" creationId="{D598FBE3-48D2-40A2-B7E6-F485834C8213}"/>
          </ac:cxnSpMkLst>
        </pc:cxnChg>
        <pc:cxnChg chg="add del">
          <ac:chgData name="Hélène Chabot" userId="S::h.chabot@cgodin.qc.ca::f15453eb-3ccf-4ff8-afc6-7c99c3934371" providerId="AD" clId="Web-{F7FE4CB7-BE27-6DC8-9F19-46621D9A1C91}" dt="2019-06-04T01:22:22.175" v="51"/>
          <ac:cxnSpMkLst>
            <pc:docMk/>
            <pc:sldMk cId="2233668195" sldId="307"/>
            <ac:cxnSpMk id="18" creationId="{9E8E38ED-369A-44C2-B635-0BED0E48A6E8}"/>
          </ac:cxnSpMkLst>
        </pc:cxnChg>
        <pc:cxnChg chg="add del">
          <ac:chgData name="Hélène Chabot" userId="S::h.chabot@cgodin.qc.ca::f15453eb-3ccf-4ff8-afc6-7c99c3934371" providerId="AD" clId="Web-{F7FE4CB7-BE27-6DC8-9F19-46621D9A1C91}" dt="2019-06-04T01:22:32.738" v="55"/>
          <ac:cxnSpMkLst>
            <pc:docMk/>
            <pc:sldMk cId="2233668195" sldId="307"/>
            <ac:cxnSpMk id="20" creationId="{9E8E38ED-369A-44C2-B635-0BED0E48A6E8}"/>
          </ac:cxnSpMkLst>
        </pc:cxnChg>
        <pc:cxnChg chg="add">
          <ac:chgData name="Hélène Chabot" userId="S::h.chabot@cgodin.qc.ca::f15453eb-3ccf-4ff8-afc6-7c99c3934371" providerId="AD" clId="Web-{F7FE4CB7-BE27-6DC8-9F19-46621D9A1C91}" dt="2019-06-04T01:22:32.753" v="56"/>
          <ac:cxnSpMkLst>
            <pc:docMk/>
            <pc:sldMk cId="2233668195" sldId="307"/>
            <ac:cxnSpMk id="23" creationId="{D598FBE3-48D2-40A2-B7E6-F485834C8213}"/>
          </ac:cxnSpMkLst>
        </pc:cxnChg>
      </pc:sldChg>
      <pc:sldChg chg="addSp delSp modSp mod setBg modClrScheme chgLayout">
        <pc:chgData name="Hélène Chabot" userId="S::h.chabot@cgodin.qc.ca::f15453eb-3ccf-4ff8-afc6-7c99c3934371" providerId="AD" clId="Web-{F7FE4CB7-BE27-6DC8-9F19-46621D9A1C91}" dt="2019-06-04T01:26:42.567" v="81"/>
        <pc:sldMkLst>
          <pc:docMk/>
          <pc:sldMk cId="310680087" sldId="312"/>
        </pc:sldMkLst>
        <pc:spChg chg="mod ord">
          <ac:chgData name="Hélène Chabot" userId="S::h.chabot@cgodin.qc.ca::f15453eb-3ccf-4ff8-afc6-7c99c3934371" providerId="AD" clId="Web-{F7FE4CB7-BE27-6DC8-9F19-46621D9A1C91}" dt="2019-06-04T01:26:42.567" v="81"/>
          <ac:spMkLst>
            <pc:docMk/>
            <pc:sldMk cId="310680087" sldId="312"/>
            <ac:spMk id="2" creationId="{B5D16B6C-F7BB-8141-972C-DB4631AA0C97}"/>
          </ac:spMkLst>
        </pc:spChg>
        <pc:spChg chg="add del mod ord">
          <ac:chgData name="Hélène Chabot" userId="S::h.chabot@cgodin.qc.ca::f15453eb-3ccf-4ff8-afc6-7c99c3934371" providerId="AD" clId="Web-{F7FE4CB7-BE27-6DC8-9F19-46621D9A1C91}" dt="2019-06-04T01:23:58.488" v="61"/>
          <ac:spMkLst>
            <pc:docMk/>
            <pc:sldMk cId="310680087" sldId="312"/>
            <ac:spMk id="3" creationId="{CBD98419-5BFB-C749-925D-CF0990B7D911}"/>
          </ac:spMkLst>
        </pc:spChg>
        <pc:spChg chg="del">
          <ac:chgData name="Hélène Chabot" userId="S::h.chabot@cgodin.qc.ca::f15453eb-3ccf-4ff8-afc6-7c99c3934371" providerId="AD" clId="Web-{F7FE4CB7-BE27-6DC8-9F19-46621D9A1C91}" dt="2019-06-04T01:23:32.379" v="58"/>
          <ac:spMkLst>
            <pc:docMk/>
            <pc:sldMk cId="310680087" sldId="312"/>
            <ac:spMk id="4" creationId="{8A76C872-4524-3045-8723-EE42319C7CC4}"/>
          </ac:spMkLst>
        </pc:spChg>
        <pc:spChg chg="add del">
          <ac:chgData name="Hélène Chabot" userId="S::h.chabot@cgodin.qc.ca::f15453eb-3ccf-4ff8-afc6-7c99c3934371" providerId="AD" clId="Web-{F7FE4CB7-BE27-6DC8-9F19-46621D9A1C91}" dt="2019-06-04T01:24:41.863" v="63"/>
          <ac:spMkLst>
            <pc:docMk/>
            <pc:sldMk cId="310680087" sldId="312"/>
            <ac:spMk id="6" creationId="{42285737-90EE-47DC-AC80-8AE156B11969}"/>
          </ac:spMkLst>
        </pc:spChg>
        <pc:spChg chg="add del">
          <ac:chgData name="Hélène Chabot" userId="S::h.chabot@cgodin.qc.ca::f15453eb-3ccf-4ff8-afc6-7c99c3934371" providerId="AD" clId="Web-{F7FE4CB7-BE27-6DC8-9F19-46621D9A1C91}" dt="2019-06-04T01:26:42.567" v="81"/>
          <ac:spMkLst>
            <pc:docMk/>
            <pc:sldMk cId="310680087" sldId="312"/>
            <ac:spMk id="9" creationId="{42285737-90EE-47DC-AC80-8AE156B11969}"/>
          </ac:spMkLst>
        </pc:spChg>
        <pc:spChg chg="add del">
          <ac:chgData name="Hélène Chabot" userId="S::h.chabot@cgodin.qc.ca::f15453eb-3ccf-4ff8-afc6-7c99c3934371" providerId="AD" clId="Web-{F7FE4CB7-BE27-6DC8-9F19-46621D9A1C91}" dt="2019-06-04T01:23:58.426" v="60"/>
          <ac:spMkLst>
            <pc:docMk/>
            <pc:sldMk cId="310680087" sldId="312"/>
            <ac:spMk id="10" creationId="{46C2E80F-49A6-4372-B103-219D417A55ED}"/>
          </ac:spMkLst>
        </pc:spChg>
        <pc:grpChg chg="add del">
          <ac:chgData name="Hélène Chabot" userId="S::h.chabot@cgodin.qc.ca::f15453eb-3ccf-4ff8-afc6-7c99c3934371" providerId="AD" clId="Web-{F7FE4CB7-BE27-6DC8-9F19-46621D9A1C91}" dt="2019-06-04T01:24:41.863" v="63"/>
          <ac:grpSpMkLst>
            <pc:docMk/>
            <pc:sldMk cId="310680087" sldId="312"/>
            <ac:grpSpMk id="12" creationId="{B57BDC17-F1B3-455F-BBF1-680AA1F25C06}"/>
          </ac:grpSpMkLst>
        </pc:grpChg>
        <pc:grpChg chg="add del">
          <ac:chgData name="Hélène Chabot" userId="S::h.chabot@cgodin.qc.ca::f15453eb-3ccf-4ff8-afc6-7c99c3934371" providerId="AD" clId="Web-{F7FE4CB7-BE27-6DC8-9F19-46621D9A1C91}" dt="2019-06-04T01:26:42.567" v="81"/>
          <ac:grpSpMkLst>
            <pc:docMk/>
            <pc:sldMk cId="310680087" sldId="312"/>
            <ac:grpSpMk id="14" creationId="{B57BDC17-F1B3-455F-BBF1-680AA1F25C06}"/>
          </ac:grpSpMkLst>
        </pc:grpChg>
        <pc:graphicFrameChg chg="add del">
          <ac:chgData name="Hélène Chabot" userId="S::h.chabot@cgodin.qc.ca::f15453eb-3ccf-4ff8-afc6-7c99c3934371" providerId="AD" clId="Web-{F7FE4CB7-BE27-6DC8-9F19-46621D9A1C91}" dt="2019-06-04T01:23:58.426" v="60"/>
          <ac:graphicFrameMkLst>
            <pc:docMk/>
            <pc:sldMk cId="310680087" sldId="312"/>
            <ac:graphicFrameMk id="5" creationId="{F1045437-4CD8-495C-A015-B0DF22206288}"/>
          </ac:graphicFrameMkLst>
        </pc:graphicFrameChg>
        <pc:graphicFrameChg chg="add mod modGraphic">
          <ac:chgData name="Hélène Chabot" userId="S::h.chabot@cgodin.qc.ca::f15453eb-3ccf-4ff8-afc6-7c99c3934371" providerId="AD" clId="Web-{F7FE4CB7-BE27-6DC8-9F19-46621D9A1C91}" dt="2019-06-04T01:26:42.567" v="81"/>
          <ac:graphicFrameMkLst>
            <pc:docMk/>
            <pc:sldMk cId="310680087" sldId="312"/>
            <ac:graphicFrameMk id="7" creationId="{82B0B90C-524D-47EF-B9E7-B8AB6F95BDDB}"/>
          </ac:graphicFrameMkLst>
        </pc:graphicFrameChg>
      </pc:sldChg>
      <pc:sldChg chg="addSp modSp mod setBg">
        <pc:chgData name="Hélène Chabot" userId="S::h.chabot@cgodin.qc.ca::f15453eb-3ccf-4ff8-afc6-7c99c3934371" providerId="AD" clId="Web-{F7FE4CB7-BE27-6DC8-9F19-46621D9A1C91}" dt="2019-06-04T01:31:15.663" v="98"/>
        <pc:sldMkLst>
          <pc:docMk/>
          <pc:sldMk cId="555662898" sldId="352"/>
        </pc:sldMkLst>
        <pc:spChg chg="mod">
          <ac:chgData name="Hélène Chabot" userId="S::h.chabot@cgodin.qc.ca::f15453eb-3ccf-4ff8-afc6-7c99c3934371" providerId="AD" clId="Web-{F7FE4CB7-BE27-6DC8-9F19-46621D9A1C91}" dt="2019-06-04T01:31:15.663" v="98"/>
          <ac:spMkLst>
            <pc:docMk/>
            <pc:sldMk cId="555662898" sldId="352"/>
            <ac:spMk id="2" creationId="{B5D582BE-231C-3C4D-9EA2-623A6F13F537}"/>
          </ac:spMkLst>
        </pc:spChg>
        <pc:spChg chg="mod">
          <ac:chgData name="Hélène Chabot" userId="S::h.chabot@cgodin.qc.ca::f15453eb-3ccf-4ff8-afc6-7c99c3934371" providerId="AD" clId="Web-{F7FE4CB7-BE27-6DC8-9F19-46621D9A1C91}" dt="2019-06-04T01:31:15.663" v="98"/>
          <ac:spMkLst>
            <pc:docMk/>
            <pc:sldMk cId="555662898" sldId="352"/>
            <ac:spMk id="3" creationId="{F1C972E0-696D-7648-BDD1-0332650305DD}"/>
          </ac:spMkLst>
        </pc:spChg>
        <pc:spChg chg="add">
          <ac:chgData name="Hélène Chabot" userId="S::h.chabot@cgodin.qc.ca::f15453eb-3ccf-4ff8-afc6-7c99c3934371" providerId="AD" clId="Web-{F7FE4CB7-BE27-6DC8-9F19-46621D9A1C91}" dt="2019-06-04T01:31:15.663" v="98"/>
          <ac:spMkLst>
            <pc:docMk/>
            <pc:sldMk cId="555662898" sldId="352"/>
            <ac:spMk id="8" creationId="{8D70B121-56F4-4848-B38B-182089D909FA}"/>
          </ac:spMkLst>
        </pc:spChg>
        <pc:cxnChg chg="add">
          <ac:chgData name="Hélène Chabot" userId="S::h.chabot@cgodin.qc.ca::f15453eb-3ccf-4ff8-afc6-7c99c3934371" providerId="AD" clId="Web-{F7FE4CB7-BE27-6DC8-9F19-46621D9A1C91}" dt="2019-06-04T01:31:15.663" v="98"/>
          <ac:cxnSpMkLst>
            <pc:docMk/>
            <pc:sldMk cId="555662898" sldId="352"/>
            <ac:cxnSpMk id="10" creationId="{2D72A2C9-F3CA-4216-8BAD-FA4C970C3C4E}"/>
          </ac:cxnSpMkLst>
        </pc:cxnChg>
      </pc:sldChg>
      <pc:sldChg chg="addSp modSp mod setBg">
        <pc:chgData name="Hélène Chabot" userId="S::h.chabot@cgodin.qc.ca::f15453eb-3ccf-4ff8-afc6-7c99c3934371" providerId="AD" clId="Web-{F7FE4CB7-BE27-6DC8-9F19-46621D9A1C91}" dt="2019-06-04T01:31:07.147" v="97"/>
        <pc:sldMkLst>
          <pc:docMk/>
          <pc:sldMk cId="2335640429" sldId="353"/>
        </pc:sldMkLst>
        <pc:spChg chg="mod">
          <ac:chgData name="Hélène Chabot" userId="S::h.chabot@cgodin.qc.ca::f15453eb-3ccf-4ff8-afc6-7c99c3934371" providerId="AD" clId="Web-{F7FE4CB7-BE27-6DC8-9F19-46621D9A1C91}" dt="2019-06-04T01:31:07.147" v="97"/>
          <ac:spMkLst>
            <pc:docMk/>
            <pc:sldMk cId="2335640429" sldId="353"/>
            <ac:spMk id="2" creationId="{B5D582BE-231C-3C4D-9EA2-623A6F13F537}"/>
          </ac:spMkLst>
        </pc:spChg>
        <pc:spChg chg="mod">
          <ac:chgData name="Hélène Chabot" userId="S::h.chabot@cgodin.qc.ca::f15453eb-3ccf-4ff8-afc6-7c99c3934371" providerId="AD" clId="Web-{F7FE4CB7-BE27-6DC8-9F19-46621D9A1C91}" dt="2019-06-04T01:31:07.147" v="97"/>
          <ac:spMkLst>
            <pc:docMk/>
            <pc:sldMk cId="2335640429" sldId="353"/>
            <ac:spMk id="3" creationId="{F1C972E0-696D-7648-BDD1-0332650305DD}"/>
          </ac:spMkLst>
        </pc:spChg>
        <pc:spChg chg="add">
          <ac:chgData name="Hélène Chabot" userId="S::h.chabot@cgodin.qc.ca::f15453eb-3ccf-4ff8-afc6-7c99c3934371" providerId="AD" clId="Web-{F7FE4CB7-BE27-6DC8-9F19-46621D9A1C91}" dt="2019-06-04T01:31:07.147" v="97"/>
          <ac:spMkLst>
            <pc:docMk/>
            <pc:sldMk cId="2335640429" sldId="353"/>
            <ac:spMk id="8" creationId="{8D70B121-56F4-4848-B38B-182089D909FA}"/>
          </ac:spMkLst>
        </pc:spChg>
        <pc:cxnChg chg="add">
          <ac:chgData name="Hélène Chabot" userId="S::h.chabot@cgodin.qc.ca::f15453eb-3ccf-4ff8-afc6-7c99c3934371" providerId="AD" clId="Web-{F7FE4CB7-BE27-6DC8-9F19-46621D9A1C91}" dt="2019-06-04T01:31:07.147" v="97"/>
          <ac:cxnSpMkLst>
            <pc:docMk/>
            <pc:sldMk cId="2335640429" sldId="353"/>
            <ac:cxnSpMk id="10" creationId="{2D72A2C9-F3CA-4216-8BAD-FA4C970C3C4E}"/>
          </ac:cxnSpMkLst>
        </pc:cxnChg>
      </pc:sldChg>
      <pc:sldChg chg="addSp modSp mod setBg">
        <pc:chgData name="Hélène Chabot" userId="S::h.chabot@cgodin.qc.ca::f15453eb-3ccf-4ff8-afc6-7c99c3934371" providerId="AD" clId="Web-{F7FE4CB7-BE27-6DC8-9F19-46621D9A1C91}" dt="2019-06-04T01:30:50.756" v="96"/>
        <pc:sldMkLst>
          <pc:docMk/>
          <pc:sldMk cId="3153927258" sldId="355"/>
        </pc:sldMkLst>
        <pc:spChg chg="mod">
          <ac:chgData name="Hélène Chabot" userId="S::h.chabot@cgodin.qc.ca::f15453eb-3ccf-4ff8-afc6-7c99c3934371" providerId="AD" clId="Web-{F7FE4CB7-BE27-6DC8-9F19-46621D9A1C91}" dt="2019-06-04T01:30:50.756" v="96"/>
          <ac:spMkLst>
            <pc:docMk/>
            <pc:sldMk cId="3153927258" sldId="355"/>
            <ac:spMk id="2" creationId="{B8AD6382-E502-0940-8E37-D54FBCFF9D14}"/>
          </ac:spMkLst>
        </pc:spChg>
        <pc:spChg chg="mod">
          <ac:chgData name="Hélène Chabot" userId="S::h.chabot@cgodin.qc.ca::f15453eb-3ccf-4ff8-afc6-7c99c3934371" providerId="AD" clId="Web-{F7FE4CB7-BE27-6DC8-9F19-46621D9A1C91}" dt="2019-06-04T01:30:50.756" v="96"/>
          <ac:spMkLst>
            <pc:docMk/>
            <pc:sldMk cId="3153927258" sldId="355"/>
            <ac:spMk id="3" creationId="{46E29200-3D62-CD40-8C4D-7D6CE5423846}"/>
          </ac:spMkLst>
        </pc:spChg>
        <pc:spChg chg="add">
          <ac:chgData name="Hélène Chabot" userId="S::h.chabot@cgodin.qc.ca::f15453eb-3ccf-4ff8-afc6-7c99c3934371" providerId="AD" clId="Web-{F7FE4CB7-BE27-6DC8-9F19-46621D9A1C91}" dt="2019-06-04T01:30:50.756" v="96"/>
          <ac:spMkLst>
            <pc:docMk/>
            <pc:sldMk cId="3153927258" sldId="355"/>
            <ac:spMk id="8" creationId="{559AE206-7EBA-4D33-8BC9-9D8158553F0E}"/>
          </ac:spMkLst>
        </pc:spChg>
        <pc:spChg chg="add">
          <ac:chgData name="Hélène Chabot" userId="S::h.chabot@cgodin.qc.ca::f15453eb-3ccf-4ff8-afc6-7c99c3934371" providerId="AD" clId="Web-{F7FE4CB7-BE27-6DC8-9F19-46621D9A1C91}" dt="2019-06-04T01:30:50.756" v="96"/>
          <ac:spMkLst>
            <pc:docMk/>
            <pc:sldMk cId="3153927258" sldId="355"/>
            <ac:spMk id="10" creationId="{6437D937-A7F1-4011-92B4-328E5BE1B166}"/>
          </ac:spMkLst>
        </pc:spChg>
        <pc:spChg chg="add">
          <ac:chgData name="Hélène Chabot" userId="S::h.chabot@cgodin.qc.ca::f15453eb-3ccf-4ff8-afc6-7c99c3934371" providerId="AD" clId="Web-{F7FE4CB7-BE27-6DC8-9F19-46621D9A1C91}" dt="2019-06-04T01:30:50.756" v="96"/>
          <ac:spMkLst>
            <pc:docMk/>
            <pc:sldMk cId="3153927258" sldId="355"/>
            <ac:spMk id="12" creationId="{B672F332-AF08-46C6-94F0-77684310D7B7}"/>
          </ac:spMkLst>
        </pc:spChg>
        <pc:spChg chg="add">
          <ac:chgData name="Hélène Chabot" userId="S::h.chabot@cgodin.qc.ca::f15453eb-3ccf-4ff8-afc6-7c99c3934371" providerId="AD" clId="Web-{F7FE4CB7-BE27-6DC8-9F19-46621D9A1C91}" dt="2019-06-04T01:30:50.756" v="96"/>
          <ac:spMkLst>
            <pc:docMk/>
            <pc:sldMk cId="3153927258" sldId="355"/>
            <ac:spMk id="14" creationId="{34244EF8-D73A-40E1-BE73-D46E6B4B04ED}"/>
          </ac:spMkLst>
        </pc:spChg>
        <pc:spChg chg="add">
          <ac:chgData name="Hélène Chabot" userId="S::h.chabot@cgodin.qc.ca::f15453eb-3ccf-4ff8-afc6-7c99c3934371" providerId="AD" clId="Web-{F7FE4CB7-BE27-6DC8-9F19-46621D9A1C91}" dt="2019-06-04T01:30:50.756" v="96"/>
          <ac:spMkLst>
            <pc:docMk/>
            <pc:sldMk cId="3153927258" sldId="355"/>
            <ac:spMk id="16" creationId="{AB84D7E8-4ECB-42D7-ADBF-01689B0F24AE}"/>
          </ac:spMkLst>
        </pc:spChg>
        <pc:cxnChg chg="add">
          <ac:chgData name="Hélène Chabot" userId="S::h.chabot@cgodin.qc.ca::f15453eb-3ccf-4ff8-afc6-7c99c3934371" providerId="AD" clId="Web-{F7FE4CB7-BE27-6DC8-9F19-46621D9A1C91}" dt="2019-06-04T01:30:50.756" v="96"/>
          <ac:cxnSpMkLst>
            <pc:docMk/>
            <pc:sldMk cId="3153927258" sldId="355"/>
            <ac:cxnSpMk id="18" creationId="{9E8E38ED-369A-44C2-B635-0BED0E48A6E8}"/>
          </ac:cxnSpMkLst>
        </pc:cxnChg>
      </pc:sldChg>
      <pc:sldChg chg="addSp modSp mod setBg">
        <pc:chgData name="Hélène Chabot" userId="S::h.chabot@cgodin.qc.ca::f15453eb-3ccf-4ff8-afc6-7c99c3934371" providerId="AD" clId="Web-{F7FE4CB7-BE27-6DC8-9F19-46621D9A1C91}" dt="2019-06-04T01:30:42.444" v="95"/>
        <pc:sldMkLst>
          <pc:docMk/>
          <pc:sldMk cId="3331434644" sldId="356"/>
        </pc:sldMkLst>
        <pc:spChg chg="mod">
          <ac:chgData name="Hélène Chabot" userId="S::h.chabot@cgodin.qc.ca::f15453eb-3ccf-4ff8-afc6-7c99c3934371" providerId="AD" clId="Web-{F7FE4CB7-BE27-6DC8-9F19-46621D9A1C91}" dt="2019-06-04T01:30:42.444" v="95"/>
          <ac:spMkLst>
            <pc:docMk/>
            <pc:sldMk cId="3331434644" sldId="356"/>
            <ac:spMk id="2" creationId="{B5D582BE-231C-3C4D-9EA2-623A6F13F537}"/>
          </ac:spMkLst>
        </pc:spChg>
        <pc:spChg chg="mod">
          <ac:chgData name="Hélène Chabot" userId="S::h.chabot@cgodin.qc.ca::f15453eb-3ccf-4ff8-afc6-7c99c3934371" providerId="AD" clId="Web-{F7FE4CB7-BE27-6DC8-9F19-46621D9A1C91}" dt="2019-06-04T01:30:42.444" v="95"/>
          <ac:spMkLst>
            <pc:docMk/>
            <pc:sldMk cId="3331434644" sldId="356"/>
            <ac:spMk id="3" creationId="{F1C972E0-696D-7648-BDD1-0332650305DD}"/>
          </ac:spMkLst>
        </pc:spChg>
        <pc:spChg chg="add">
          <ac:chgData name="Hélène Chabot" userId="S::h.chabot@cgodin.qc.ca::f15453eb-3ccf-4ff8-afc6-7c99c3934371" providerId="AD" clId="Web-{F7FE4CB7-BE27-6DC8-9F19-46621D9A1C91}" dt="2019-06-04T01:30:42.444" v="95"/>
          <ac:spMkLst>
            <pc:docMk/>
            <pc:sldMk cId="3331434644" sldId="356"/>
            <ac:spMk id="8" creationId="{8D70B121-56F4-4848-B38B-182089D909FA}"/>
          </ac:spMkLst>
        </pc:spChg>
        <pc:cxnChg chg="add">
          <ac:chgData name="Hélène Chabot" userId="S::h.chabot@cgodin.qc.ca::f15453eb-3ccf-4ff8-afc6-7c99c3934371" providerId="AD" clId="Web-{F7FE4CB7-BE27-6DC8-9F19-46621D9A1C91}" dt="2019-06-04T01:30:42.444" v="95"/>
          <ac:cxnSpMkLst>
            <pc:docMk/>
            <pc:sldMk cId="3331434644" sldId="356"/>
            <ac:cxnSpMk id="10" creationId="{2D72A2C9-F3CA-4216-8BAD-FA4C970C3C4E}"/>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658689-CEEC-45A6-B1E7-CDFA7D6A667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741FFA3-AD9B-4934-AE92-24D0884B3E49}">
      <dgm:prSet custT="1"/>
      <dgm:spPr>
        <a:solidFill>
          <a:srgbClr val="00A79D"/>
        </a:solidFill>
        <a:ln>
          <a:solidFill>
            <a:srgbClr val="00A79D"/>
          </a:solidFill>
        </a:ln>
      </dgm:spPr>
      <dgm:t>
        <a:bodyPr/>
        <a:lstStyle/>
        <a:p>
          <a:r>
            <a:rPr lang="fr-CA" sz="3200" b="1"/>
            <a:t>La mission du </a:t>
          </a:r>
          <a:r>
            <a:rPr lang="fr-CA" sz="3200" b="1" err="1"/>
            <a:t>LabSEL</a:t>
          </a:r>
          <a:r>
            <a:rPr lang="fr-CA" sz="3200" b="1"/>
            <a:t> :</a:t>
          </a:r>
          <a:r>
            <a:rPr lang="fr-CA" sz="2600" b="1"/>
            <a:t> </a:t>
          </a:r>
        </a:p>
      </dgm:t>
    </dgm:pt>
    <dgm:pt modelId="{E6026DCE-2A60-403A-B565-13D2776D1145}" type="parTrans" cxnId="{082480C3-351B-4943-A6F7-4E6D1959CD61}">
      <dgm:prSet/>
      <dgm:spPr/>
      <dgm:t>
        <a:bodyPr/>
        <a:lstStyle/>
        <a:p>
          <a:endParaRPr lang="en-US"/>
        </a:p>
      </dgm:t>
    </dgm:pt>
    <dgm:pt modelId="{8424FE5C-A318-4088-A7DE-9B57F4A04F4B}" type="sibTrans" cxnId="{082480C3-351B-4943-A6F7-4E6D1959CD61}">
      <dgm:prSet/>
      <dgm:spPr/>
      <dgm:t>
        <a:bodyPr/>
        <a:lstStyle/>
        <a:p>
          <a:endParaRPr lang="en-US"/>
        </a:p>
      </dgm:t>
    </dgm:pt>
    <dgm:pt modelId="{23504D5F-242E-441D-B74D-8D6639DDDF42}">
      <dgm:prSet/>
      <dgm:spPr>
        <a:solidFill>
          <a:srgbClr val="004F8A"/>
        </a:solidFill>
      </dgm:spPr>
      <dgm:t>
        <a:bodyPr/>
        <a:lstStyle/>
        <a:p>
          <a:pPr algn="l"/>
          <a:r>
            <a:rPr lang="en-US">
              <a:cs typeface="Calibri Light"/>
            </a:rPr>
            <a:t>Le </a:t>
          </a:r>
          <a:r>
            <a:rPr lang="en-US" b="1" err="1">
              <a:cs typeface="Calibri Light"/>
            </a:rPr>
            <a:t>recensement</a:t>
          </a:r>
          <a:r>
            <a:rPr lang="en-US">
              <a:cs typeface="Calibri Light"/>
            </a:rPr>
            <a:t>, le </a:t>
          </a:r>
          <a:r>
            <a:rPr lang="en-US" b="1" err="1">
              <a:cs typeface="Calibri Light"/>
            </a:rPr>
            <a:t>développement</a:t>
          </a:r>
          <a:r>
            <a:rPr lang="en-US" b="1">
              <a:cs typeface="Calibri Light"/>
            </a:rPr>
            <a:t> </a:t>
          </a:r>
          <a:r>
            <a:rPr lang="en-US">
              <a:cs typeface="Calibri Light"/>
            </a:rPr>
            <a:t>et la </a:t>
          </a:r>
          <a:r>
            <a:rPr lang="en-US" b="1">
              <a:cs typeface="Calibri Light"/>
            </a:rPr>
            <a:t>diffusion </a:t>
          </a:r>
          <a:r>
            <a:rPr lang="en-US">
              <a:cs typeface="Calibri Light"/>
            </a:rPr>
            <a:t>des </a:t>
          </a:r>
          <a:r>
            <a:rPr lang="en-US" err="1"/>
            <a:t>savoirs</a:t>
          </a:r>
          <a:r>
            <a:rPr lang="en-US"/>
            <a:t> et des </a:t>
          </a:r>
          <a:r>
            <a:rPr lang="en-US" err="1"/>
            <a:t>pratiques</a:t>
          </a:r>
          <a:r>
            <a:rPr lang="en-US"/>
            <a:t>;</a:t>
          </a:r>
          <a:endParaRPr lang="fr-CA"/>
        </a:p>
      </dgm:t>
    </dgm:pt>
    <dgm:pt modelId="{B0290AFF-453B-4EC8-9864-25D5B108B402}" type="parTrans" cxnId="{021FA2C5-98D7-4D8A-BD5B-A0E8DA15EE6B}">
      <dgm:prSet/>
      <dgm:spPr/>
      <dgm:t>
        <a:bodyPr/>
        <a:lstStyle/>
        <a:p>
          <a:endParaRPr lang="en-US"/>
        </a:p>
      </dgm:t>
    </dgm:pt>
    <dgm:pt modelId="{D8C1EA27-578B-483A-A49F-2DE89CE62BFD}" type="sibTrans" cxnId="{021FA2C5-98D7-4D8A-BD5B-A0E8DA15EE6B}">
      <dgm:prSet/>
      <dgm:spPr/>
      <dgm:t>
        <a:bodyPr/>
        <a:lstStyle/>
        <a:p>
          <a:endParaRPr lang="en-US"/>
        </a:p>
      </dgm:t>
    </dgm:pt>
    <dgm:pt modelId="{B9FEBCD1-EC10-4EC0-813E-FD99DA3DA3C0}">
      <dgm:prSet/>
      <dgm:spPr>
        <a:solidFill>
          <a:srgbClr val="004F8A"/>
        </a:solidFill>
      </dgm:spPr>
      <dgm:t>
        <a:bodyPr/>
        <a:lstStyle/>
        <a:p>
          <a:r>
            <a:rPr lang="en-US" dirty="0">
              <a:cs typeface="Calibri Light"/>
            </a:rPr>
            <a:t>Le </a:t>
          </a:r>
          <a:r>
            <a:rPr lang="en-US" b="1" dirty="0">
              <a:cs typeface="Calibri Light"/>
            </a:rPr>
            <a:t>soutien </a:t>
          </a:r>
          <a:r>
            <a:rPr lang="en-US" dirty="0">
              <a:cs typeface="Calibri Light"/>
            </a:rPr>
            <a:t>des</a:t>
          </a:r>
          <a:r>
            <a:rPr lang="fr-CA" dirty="0">
              <a:cs typeface="Calibri Light"/>
            </a:rPr>
            <a:t> </a:t>
          </a:r>
          <a:r>
            <a:rPr lang="fr-CA" dirty="0"/>
            <a:t>acteurs du collégial qui souhaitent contribuer au développement des compétences en littératie. </a:t>
          </a:r>
        </a:p>
      </dgm:t>
    </dgm:pt>
    <dgm:pt modelId="{DD6F22D8-0E3D-4599-8FE4-ACDEA781E93E}" type="parTrans" cxnId="{EBD4C045-BD27-4F97-86A0-EDF182433E46}">
      <dgm:prSet/>
      <dgm:spPr/>
      <dgm:t>
        <a:bodyPr/>
        <a:lstStyle/>
        <a:p>
          <a:endParaRPr lang="en-US"/>
        </a:p>
      </dgm:t>
    </dgm:pt>
    <dgm:pt modelId="{401A3532-69BC-411B-AA0E-1FFB28CA64C9}" type="sibTrans" cxnId="{EBD4C045-BD27-4F97-86A0-EDF182433E46}">
      <dgm:prSet/>
      <dgm:spPr/>
      <dgm:t>
        <a:bodyPr/>
        <a:lstStyle/>
        <a:p>
          <a:endParaRPr lang="en-US"/>
        </a:p>
      </dgm:t>
    </dgm:pt>
    <dgm:pt modelId="{B0B03879-4762-40F1-94BA-9C567D1F11ED}" type="pres">
      <dgm:prSet presAssocID="{E8658689-CEEC-45A6-B1E7-CDFA7D6A6676}" presName="linear" presStyleCnt="0">
        <dgm:presLayoutVars>
          <dgm:animLvl val="lvl"/>
          <dgm:resizeHandles val="exact"/>
        </dgm:presLayoutVars>
      </dgm:prSet>
      <dgm:spPr/>
    </dgm:pt>
    <dgm:pt modelId="{078D1F4A-E8BE-4A0B-A8F4-6F4ACD4DD861}" type="pres">
      <dgm:prSet presAssocID="{A741FFA3-AD9B-4934-AE92-24D0884B3E49}" presName="parentText" presStyleLbl="node1" presStyleIdx="0" presStyleCnt="3">
        <dgm:presLayoutVars>
          <dgm:chMax val="0"/>
          <dgm:bulletEnabled val="1"/>
        </dgm:presLayoutVars>
      </dgm:prSet>
      <dgm:spPr/>
    </dgm:pt>
    <dgm:pt modelId="{70B4DCFB-136E-49D8-B593-C523C95306DC}" type="pres">
      <dgm:prSet presAssocID="{8424FE5C-A318-4088-A7DE-9B57F4A04F4B}" presName="spacer" presStyleCnt="0"/>
      <dgm:spPr/>
    </dgm:pt>
    <dgm:pt modelId="{ED7F0A97-2226-46A2-9E00-7CD25BD0FA78}" type="pres">
      <dgm:prSet presAssocID="{23504D5F-242E-441D-B74D-8D6639DDDF42}" presName="parentText" presStyleLbl="node1" presStyleIdx="1" presStyleCnt="3" custLinFactNeighborX="0" custLinFactNeighborY="20518">
        <dgm:presLayoutVars>
          <dgm:chMax val="0"/>
          <dgm:bulletEnabled val="1"/>
        </dgm:presLayoutVars>
      </dgm:prSet>
      <dgm:spPr/>
    </dgm:pt>
    <dgm:pt modelId="{18B07479-8E71-4AEC-BEDE-9F434B0CCEF9}" type="pres">
      <dgm:prSet presAssocID="{D8C1EA27-578B-483A-A49F-2DE89CE62BFD}" presName="spacer" presStyleCnt="0"/>
      <dgm:spPr/>
    </dgm:pt>
    <dgm:pt modelId="{2D3D7268-8944-4F56-BB7C-2C56416469D2}" type="pres">
      <dgm:prSet presAssocID="{B9FEBCD1-EC10-4EC0-813E-FD99DA3DA3C0}" presName="parentText" presStyleLbl="node1" presStyleIdx="2" presStyleCnt="3">
        <dgm:presLayoutVars>
          <dgm:chMax val="0"/>
          <dgm:bulletEnabled val="1"/>
        </dgm:presLayoutVars>
      </dgm:prSet>
      <dgm:spPr/>
    </dgm:pt>
  </dgm:ptLst>
  <dgm:cxnLst>
    <dgm:cxn modelId="{6FC30001-8101-4ED6-9D53-16C6CB770752}" type="presOf" srcId="{A741FFA3-AD9B-4934-AE92-24D0884B3E49}" destId="{078D1F4A-E8BE-4A0B-A8F4-6F4ACD4DD861}" srcOrd="0" destOrd="0" presId="urn:microsoft.com/office/officeart/2005/8/layout/vList2"/>
    <dgm:cxn modelId="{53003720-F802-4AAD-8744-BE6C82D35E81}" type="presOf" srcId="{B9FEBCD1-EC10-4EC0-813E-FD99DA3DA3C0}" destId="{2D3D7268-8944-4F56-BB7C-2C56416469D2}" srcOrd="0" destOrd="0" presId="urn:microsoft.com/office/officeart/2005/8/layout/vList2"/>
    <dgm:cxn modelId="{EBD4C045-BD27-4F97-86A0-EDF182433E46}" srcId="{E8658689-CEEC-45A6-B1E7-CDFA7D6A6676}" destId="{B9FEBCD1-EC10-4EC0-813E-FD99DA3DA3C0}" srcOrd="2" destOrd="0" parTransId="{DD6F22D8-0E3D-4599-8FE4-ACDEA781E93E}" sibTransId="{401A3532-69BC-411B-AA0E-1FFB28CA64C9}"/>
    <dgm:cxn modelId="{47A61BBD-26EA-4688-95B1-1B4333A90F4E}" type="presOf" srcId="{E8658689-CEEC-45A6-B1E7-CDFA7D6A6676}" destId="{B0B03879-4762-40F1-94BA-9C567D1F11ED}" srcOrd="0" destOrd="0" presId="urn:microsoft.com/office/officeart/2005/8/layout/vList2"/>
    <dgm:cxn modelId="{3296EDC2-3090-45BA-BD74-32D657AF2D81}" type="presOf" srcId="{23504D5F-242E-441D-B74D-8D6639DDDF42}" destId="{ED7F0A97-2226-46A2-9E00-7CD25BD0FA78}" srcOrd="0" destOrd="0" presId="urn:microsoft.com/office/officeart/2005/8/layout/vList2"/>
    <dgm:cxn modelId="{082480C3-351B-4943-A6F7-4E6D1959CD61}" srcId="{E8658689-CEEC-45A6-B1E7-CDFA7D6A6676}" destId="{A741FFA3-AD9B-4934-AE92-24D0884B3E49}" srcOrd="0" destOrd="0" parTransId="{E6026DCE-2A60-403A-B565-13D2776D1145}" sibTransId="{8424FE5C-A318-4088-A7DE-9B57F4A04F4B}"/>
    <dgm:cxn modelId="{021FA2C5-98D7-4D8A-BD5B-A0E8DA15EE6B}" srcId="{E8658689-CEEC-45A6-B1E7-CDFA7D6A6676}" destId="{23504D5F-242E-441D-B74D-8D6639DDDF42}" srcOrd="1" destOrd="0" parTransId="{B0290AFF-453B-4EC8-9864-25D5B108B402}" sibTransId="{D8C1EA27-578B-483A-A49F-2DE89CE62BFD}"/>
    <dgm:cxn modelId="{B6508071-B1EE-4883-A473-F6504DC88413}" type="presParOf" srcId="{B0B03879-4762-40F1-94BA-9C567D1F11ED}" destId="{078D1F4A-E8BE-4A0B-A8F4-6F4ACD4DD861}" srcOrd="0" destOrd="0" presId="urn:microsoft.com/office/officeart/2005/8/layout/vList2"/>
    <dgm:cxn modelId="{FE726F95-1D83-4FEF-98EC-BCD8C94409F5}" type="presParOf" srcId="{B0B03879-4762-40F1-94BA-9C567D1F11ED}" destId="{70B4DCFB-136E-49D8-B593-C523C95306DC}" srcOrd="1" destOrd="0" presId="urn:microsoft.com/office/officeart/2005/8/layout/vList2"/>
    <dgm:cxn modelId="{291A2CDF-9EDD-4B6F-9ACC-E566E3B35873}" type="presParOf" srcId="{B0B03879-4762-40F1-94BA-9C567D1F11ED}" destId="{ED7F0A97-2226-46A2-9E00-7CD25BD0FA78}" srcOrd="2" destOrd="0" presId="urn:microsoft.com/office/officeart/2005/8/layout/vList2"/>
    <dgm:cxn modelId="{60BB6EF0-8EA0-4402-96C7-6ED08F41AD6C}" type="presParOf" srcId="{B0B03879-4762-40F1-94BA-9C567D1F11ED}" destId="{18B07479-8E71-4AEC-BEDE-9F434B0CCEF9}" srcOrd="3" destOrd="0" presId="urn:microsoft.com/office/officeart/2005/8/layout/vList2"/>
    <dgm:cxn modelId="{B4B051E7-9B42-404B-B049-AEA4D91A6B60}" type="presParOf" srcId="{B0B03879-4762-40F1-94BA-9C567D1F11ED}" destId="{2D3D7268-8944-4F56-BB7C-2C56416469D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5DB6B99-1393-4202-B982-CD7AD2C9768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642F080-C667-4340-9DC9-F30CF18262FD}">
      <dgm:prSet/>
      <dgm:spPr>
        <a:solidFill>
          <a:srgbClr val="4372C5"/>
        </a:solidFill>
      </dgm:spPr>
      <dgm:t>
        <a:bodyPr/>
        <a:lstStyle/>
        <a:p>
          <a:r>
            <a:rPr lang="fr-FR" dirty="0"/>
            <a:t>Rehausser les compétences en littératie des enseignants</a:t>
          </a:r>
          <a:endParaRPr lang="en-US" dirty="0"/>
        </a:p>
      </dgm:t>
    </dgm:pt>
    <dgm:pt modelId="{E551F60E-007A-416E-9D9C-892E2E8BC58D}" type="parTrans" cxnId="{92D7BA94-14A4-487E-AF77-F9C75DFAF0FA}">
      <dgm:prSet/>
      <dgm:spPr/>
      <dgm:t>
        <a:bodyPr/>
        <a:lstStyle/>
        <a:p>
          <a:endParaRPr lang="en-US"/>
        </a:p>
      </dgm:t>
    </dgm:pt>
    <dgm:pt modelId="{6A593891-5D55-4861-9177-4880C0DB7BCB}" type="sibTrans" cxnId="{92D7BA94-14A4-487E-AF77-F9C75DFAF0FA}">
      <dgm:prSet/>
      <dgm:spPr/>
      <dgm:t>
        <a:bodyPr/>
        <a:lstStyle/>
        <a:p>
          <a:endParaRPr lang="en-US"/>
        </a:p>
      </dgm:t>
    </dgm:pt>
    <dgm:pt modelId="{FBCEA119-8A56-427B-907C-EDF3528A36D5}">
      <dgm:prSet/>
      <dgm:spPr>
        <a:solidFill>
          <a:srgbClr val="00A79D"/>
        </a:solidFill>
      </dgm:spPr>
      <dgm:t>
        <a:bodyPr/>
        <a:lstStyle/>
        <a:p>
          <a:r>
            <a:rPr lang="fr-FR" dirty="0"/>
            <a:t>Étudier les représentations et résistances des enseignants afin d’identifier les leviers pour agir auprès des enseignants</a:t>
          </a:r>
          <a:endParaRPr lang="en-US" dirty="0"/>
        </a:p>
      </dgm:t>
    </dgm:pt>
    <dgm:pt modelId="{DE35B6A1-B707-43DA-BA9C-92B4BE93B7AF}" type="parTrans" cxnId="{EA795578-95E3-4A72-A929-28B3A43BDBC8}">
      <dgm:prSet/>
      <dgm:spPr/>
      <dgm:t>
        <a:bodyPr/>
        <a:lstStyle/>
        <a:p>
          <a:endParaRPr lang="en-US"/>
        </a:p>
      </dgm:t>
    </dgm:pt>
    <dgm:pt modelId="{F2C97368-E5E2-40AA-A38D-2FF486007926}" type="sibTrans" cxnId="{EA795578-95E3-4A72-A929-28B3A43BDBC8}">
      <dgm:prSet/>
      <dgm:spPr/>
      <dgm:t>
        <a:bodyPr/>
        <a:lstStyle/>
        <a:p>
          <a:endParaRPr lang="en-US"/>
        </a:p>
      </dgm:t>
    </dgm:pt>
    <dgm:pt modelId="{534B1279-95B4-4698-A7D8-AF224659FD75}">
      <dgm:prSet/>
      <dgm:spPr/>
      <dgm:t>
        <a:bodyPr/>
        <a:lstStyle/>
        <a:p>
          <a:r>
            <a:rPr lang="fr-FR"/>
            <a:t>Informer sur la littératie</a:t>
          </a:r>
          <a:endParaRPr lang="en-US"/>
        </a:p>
      </dgm:t>
    </dgm:pt>
    <dgm:pt modelId="{EDDDB424-3DD9-40C8-8FDF-5CD943DFB0F6}" type="parTrans" cxnId="{5BA55786-CC74-47E6-9503-CD23A51CD9F7}">
      <dgm:prSet/>
      <dgm:spPr/>
      <dgm:t>
        <a:bodyPr/>
        <a:lstStyle/>
        <a:p>
          <a:endParaRPr lang="en-US"/>
        </a:p>
      </dgm:t>
    </dgm:pt>
    <dgm:pt modelId="{5A3BE037-3C1E-4847-B117-76735B91FDE1}" type="sibTrans" cxnId="{5BA55786-CC74-47E6-9503-CD23A51CD9F7}">
      <dgm:prSet/>
      <dgm:spPr/>
      <dgm:t>
        <a:bodyPr/>
        <a:lstStyle/>
        <a:p>
          <a:endParaRPr lang="en-US"/>
        </a:p>
      </dgm:t>
    </dgm:pt>
    <dgm:pt modelId="{2AEA3B2A-4D29-43DF-BE15-5678D3246452}">
      <dgm:prSet/>
      <dgm:spPr>
        <a:solidFill>
          <a:srgbClr val="00A79D"/>
        </a:solidFill>
      </dgm:spPr>
      <dgm:t>
        <a:bodyPr/>
        <a:lstStyle/>
        <a:p>
          <a:r>
            <a:rPr lang="fr-FR" dirty="0"/>
            <a:t>Faciliter un accès aux ressources, notamment par une synthèse de connaissances</a:t>
          </a:r>
          <a:endParaRPr lang="en-US" dirty="0"/>
        </a:p>
      </dgm:t>
    </dgm:pt>
    <dgm:pt modelId="{6DA5AA51-D601-44EC-8D6B-1CFE5E3AAE3E}" type="parTrans" cxnId="{C6EEC4CF-7D31-45AD-BF06-F67D9E9B4254}">
      <dgm:prSet/>
      <dgm:spPr/>
      <dgm:t>
        <a:bodyPr/>
        <a:lstStyle/>
        <a:p>
          <a:endParaRPr lang="en-US"/>
        </a:p>
      </dgm:t>
    </dgm:pt>
    <dgm:pt modelId="{C1B5DDBF-55CF-40AD-BCD0-70E4F622C4A2}" type="sibTrans" cxnId="{C6EEC4CF-7D31-45AD-BF06-F67D9E9B4254}">
      <dgm:prSet/>
      <dgm:spPr/>
      <dgm:t>
        <a:bodyPr/>
        <a:lstStyle/>
        <a:p>
          <a:endParaRPr lang="en-US"/>
        </a:p>
      </dgm:t>
    </dgm:pt>
    <dgm:pt modelId="{D786D6A9-3F11-41D8-8F3A-C1819D68C6E9}" type="pres">
      <dgm:prSet presAssocID="{15DB6B99-1393-4202-B982-CD7AD2C97686}" presName="linear" presStyleCnt="0">
        <dgm:presLayoutVars>
          <dgm:animLvl val="lvl"/>
          <dgm:resizeHandles val="exact"/>
        </dgm:presLayoutVars>
      </dgm:prSet>
      <dgm:spPr/>
    </dgm:pt>
    <dgm:pt modelId="{2844B879-198D-47B3-9559-097E708B9D6B}" type="pres">
      <dgm:prSet presAssocID="{1642F080-C667-4340-9DC9-F30CF18262FD}" presName="parentText" presStyleLbl="node1" presStyleIdx="0" presStyleCnt="4">
        <dgm:presLayoutVars>
          <dgm:chMax val="0"/>
          <dgm:bulletEnabled val="1"/>
        </dgm:presLayoutVars>
      </dgm:prSet>
      <dgm:spPr/>
    </dgm:pt>
    <dgm:pt modelId="{4F306239-B551-421A-A414-3A08CCCC109E}" type="pres">
      <dgm:prSet presAssocID="{6A593891-5D55-4861-9177-4880C0DB7BCB}" presName="spacer" presStyleCnt="0"/>
      <dgm:spPr/>
    </dgm:pt>
    <dgm:pt modelId="{38D6AD18-FE16-4A78-A836-7777FFE4B0AB}" type="pres">
      <dgm:prSet presAssocID="{FBCEA119-8A56-427B-907C-EDF3528A36D5}" presName="parentText" presStyleLbl="node1" presStyleIdx="1" presStyleCnt="4">
        <dgm:presLayoutVars>
          <dgm:chMax val="0"/>
          <dgm:bulletEnabled val="1"/>
        </dgm:presLayoutVars>
      </dgm:prSet>
      <dgm:spPr/>
    </dgm:pt>
    <dgm:pt modelId="{783AB68A-68E6-4935-816F-E5085F80AC17}" type="pres">
      <dgm:prSet presAssocID="{F2C97368-E5E2-40AA-A38D-2FF486007926}" presName="spacer" presStyleCnt="0"/>
      <dgm:spPr/>
    </dgm:pt>
    <dgm:pt modelId="{06F6CF14-9708-4034-8C26-D436C85E851A}" type="pres">
      <dgm:prSet presAssocID="{534B1279-95B4-4698-A7D8-AF224659FD75}" presName="parentText" presStyleLbl="node1" presStyleIdx="2" presStyleCnt="4">
        <dgm:presLayoutVars>
          <dgm:chMax val="0"/>
          <dgm:bulletEnabled val="1"/>
        </dgm:presLayoutVars>
      </dgm:prSet>
      <dgm:spPr/>
    </dgm:pt>
    <dgm:pt modelId="{AF29AF3D-59CC-4FAB-B2E8-F71A65792D67}" type="pres">
      <dgm:prSet presAssocID="{5A3BE037-3C1E-4847-B117-76735B91FDE1}" presName="spacer" presStyleCnt="0"/>
      <dgm:spPr/>
    </dgm:pt>
    <dgm:pt modelId="{A66C091E-7BC5-417D-BA37-8B4540F68531}" type="pres">
      <dgm:prSet presAssocID="{2AEA3B2A-4D29-43DF-BE15-5678D3246452}" presName="parentText" presStyleLbl="node1" presStyleIdx="3" presStyleCnt="4">
        <dgm:presLayoutVars>
          <dgm:chMax val="0"/>
          <dgm:bulletEnabled val="1"/>
        </dgm:presLayoutVars>
      </dgm:prSet>
      <dgm:spPr/>
    </dgm:pt>
  </dgm:ptLst>
  <dgm:cxnLst>
    <dgm:cxn modelId="{C8E89309-3BC0-4FF2-8770-90CB773E53E8}" type="presOf" srcId="{534B1279-95B4-4698-A7D8-AF224659FD75}" destId="{06F6CF14-9708-4034-8C26-D436C85E851A}" srcOrd="0" destOrd="0" presId="urn:microsoft.com/office/officeart/2005/8/layout/vList2"/>
    <dgm:cxn modelId="{89746F11-CE2E-44AB-84C3-30AEE22254EB}" type="presOf" srcId="{2AEA3B2A-4D29-43DF-BE15-5678D3246452}" destId="{A66C091E-7BC5-417D-BA37-8B4540F68531}" srcOrd="0" destOrd="0" presId="urn:microsoft.com/office/officeart/2005/8/layout/vList2"/>
    <dgm:cxn modelId="{4A118C26-8FBC-4CAB-B8CE-28EEFC6DE24B}" type="presOf" srcId="{1642F080-C667-4340-9DC9-F30CF18262FD}" destId="{2844B879-198D-47B3-9559-097E708B9D6B}" srcOrd="0" destOrd="0" presId="urn:microsoft.com/office/officeart/2005/8/layout/vList2"/>
    <dgm:cxn modelId="{28A7263E-F7C2-4E7D-8BC8-F0837E09898E}" type="presOf" srcId="{FBCEA119-8A56-427B-907C-EDF3528A36D5}" destId="{38D6AD18-FE16-4A78-A836-7777FFE4B0AB}" srcOrd="0" destOrd="0" presId="urn:microsoft.com/office/officeart/2005/8/layout/vList2"/>
    <dgm:cxn modelId="{EA795578-95E3-4A72-A929-28B3A43BDBC8}" srcId="{15DB6B99-1393-4202-B982-CD7AD2C97686}" destId="{FBCEA119-8A56-427B-907C-EDF3528A36D5}" srcOrd="1" destOrd="0" parTransId="{DE35B6A1-B707-43DA-BA9C-92B4BE93B7AF}" sibTransId="{F2C97368-E5E2-40AA-A38D-2FF486007926}"/>
    <dgm:cxn modelId="{5BA55786-CC74-47E6-9503-CD23A51CD9F7}" srcId="{15DB6B99-1393-4202-B982-CD7AD2C97686}" destId="{534B1279-95B4-4698-A7D8-AF224659FD75}" srcOrd="2" destOrd="0" parTransId="{EDDDB424-3DD9-40C8-8FDF-5CD943DFB0F6}" sibTransId="{5A3BE037-3C1E-4847-B117-76735B91FDE1}"/>
    <dgm:cxn modelId="{92D7BA94-14A4-487E-AF77-F9C75DFAF0FA}" srcId="{15DB6B99-1393-4202-B982-CD7AD2C97686}" destId="{1642F080-C667-4340-9DC9-F30CF18262FD}" srcOrd="0" destOrd="0" parTransId="{E551F60E-007A-416E-9D9C-892E2E8BC58D}" sibTransId="{6A593891-5D55-4861-9177-4880C0DB7BCB}"/>
    <dgm:cxn modelId="{83241CA9-7631-478C-BB68-0436DC369B0F}" type="presOf" srcId="{15DB6B99-1393-4202-B982-CD7AD2C97686}" destId="{D786D6A9-3F11-41D8-8F3A-C1819D68C6E9}" srcOrd="0" destOrd="0" presId="urn:microsoft.com/office/officeart/2005/8/layout/vList2"/>
    <dgm:cxn modelId="{C6EEC4CF-7D31-45AD-BF06-F67D9E9B4254}" srcId="{15DB6B99-1393-4202-B982-CD7AD2C97686}" destId="{2AEA3B2A-4D29-43DF-BE15-5678D3246452}" srcOrd="3" destOrd="0" parTransId="{6DA5AA51-D601-44EC-8D6B-1CFE5E3AAE3E}" sibTransId="{C1B5DDBF-55CF-40AD-BCD0-70E4F622C4A2}"/>
    <dgm:cxn modelId="{0CBFBC67-4098-40C6-93C1-45C4865CB81A}" type="presParOf" srcId="{D786D6A9-3F11-41D8-8F3A-C1819D68C6E9}" destId="{2844B879-198D-47B3-9559-097E708B9D6B}" srcOrd="0" destOrd="0" presId="urn:microsoft.com/office/officeart/2005/8/layout/vList2"/>
    <dgm:cxn modelId="{1E0E187D-196F-48CF-8141-148CB12DF190}" type="presParOf" srcId="{D786D6A9-3F11-41D8-8F3A-C1819D68C6E9}" destId="{4F306239-B551-421A-A414-3A08CCCC109E}" srcOrd="1" destOrd="0" presId="urn:microsoft.com/office/officeart/2005/8/layout/vList2"/>
    <dgm:cxn modelId="{F8AE4093-D2F6-4FF0-9DDD-DFCB025D00F4}" type="presParOf" srcId="{D786D6A9-3F11-41D8-8F3A-C1819D68C6E9}" destId="{38D6AD18-FE16-4A78-A836-7777FFE4B0AB}" srcOrd="2" destOrd="0" presId="urn:microsoft.com/office/officeart/2005/8/layout/vList2"/>
    <dgm:cxn modelId="{C92E12FD-3C2F-4041-8F76-B68C271A4EA5}" type="presParOf" srcId="{D786D6A9-3F11-41D8-8F3A-C1819D68C6E9}" destId="{783AB68A-68E6-4935-816F-E5085F80AC17}" srcOrd="3" destOrd="0" presId="urn:microsoft.com/office/officeart/2005/8/layout/vList2"/>
    <dgm:cxn modelId="{74C5DCC9-14CA-4744-B875-F504B2F1DFCD}" type="presParOf" srcId="{D786D6A9-3F11-41D8-8F3A-C1819D68C6E9}" destId="{06F6CF14-9708-4034-8C26-D436C85E851A}" srcOrd="4" destOrd="0" presId="urn:microsoft.com/office/officeart/2005/8/layout/vList2"/>
    <dgm:cxn modelId="{588E4079-3ACF-4FFC-8C16-7E568BDAFCC1}" type="presParOf" srcId="{D786D6A9-3F11-41D8-8F3A-C1819D68C6E9}" destId="{AF29AF3D-59CC-4FAB-B2E8-F71A65792D67}" srcOrd="5" destOrd="0" presId="urn:microsoft.com/office/officeart/2005/8/layout/vList2"/>
    <dgm:cxn modelId="{91CDEDA5-A8E7-473C-A0BE-48A0E9D2F063}" type="presParOf" srcId="{D786D6A9-3F11-41D8-8F3A-C1819D68C6E9}" destId="{A66C091E-7BC5-417D-BA37-8B4540F6853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624D2C-C64B-4E4E-B951-8D389BB21CD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711552A4-28B0-4841-92D5-C2F7BB5334BD}">
      <dgm:prSet/>
      <dgm:spPr>
        <a:solidFill>
          <a:srgbClr val="4372C5"/>
        </a:solidFill>
      </dgm:spPr>
      <dgm:t>
        <a:bodyPr/>
        <a:lstStyle/>
        <a:p>
          <a:r>
            <a:rPr lang="fr-FR"/>
            <a:t>Rehausser les compétences en littératie des enseignants</a:t>
          </a:r>
          <a:endParaRPr lang="en-US"/>
        </a:p>
      </dgm:t>
    </dgm:pt>
    <dgm:pt modelId="{70E585A4-10A2-4293-BE7E-2F8F6184A9A2}" type="parTrans" cxnId="{2A56631A-3051-4F46-A022-8AF60152F96D}">
      <dgm:prSet/>
      <dgm:spPr/>
      <dgm:t>
        <a:bodyPr/>
        <a:lstStyle/>
        <a:p>
          <a:endParaRPr lang="en-US"/>
        </a:p>
      </dgm:t>
    </dgm:pt>
    <dgm:pt modelId="{39267FAA-9BF5-45B2-BBAC-B46A993A6005}" type="sibTrans" cxnId="{2A56631A-3051-4F46-A022-8AF60152F96D}">
      <dgm:prSet/>
      <dgm:spPr/>
      <dgm:t>
        <a:bodyPr/>
        <a:lstStyle/>
        <a:p>
          <a:endParaRPr lang="en-US"/>
        </a:p>
      </dgm:t>
    </dgm:pt>
    <dgm:pt modelId="{83D2DD93-8045-4717-8F11-887DDAC0B8FC}">
      <dgm:prSet/>
      <dgm:spPr>
        <a:solidFill>
          <a:srgbClr val="00A79D"/>
        </a:solidFill>
      </dgm:spPr>
      <dgm:t>
        <a:bodyPr/>
        <a:lstStyle/>
        <a:p>
          <a:r>
            <a:rPr lang="fr-FR" dirty="0"/>
            <a:t>Étudier les représentations et résistances des enseignants afin d’identifier les leviers pour agir auprès des enseignants</a:t>
          </a:r>
          <a:endParaRPr lang="en-US" dirty="0"/>
        </a:p>
      </dgm:t>
    </dgm:pt>
    <dgm:pt modelId="{FB988971-C3AE-4FC3-BBF5-D44567B7C6C3}" type="parTrans" cxnId="{EE779468-B166-4FA3-8D40-2D9AB5571C42}">
      <dgm:prSet/>
      <dgm:spPr/>
      <dgm:t>
        <a:bodyPr/>
        <a:lstStyle/>
        <a:p>
          <a:endParaRPr lang="en-US"/>
        </a:p>
      </dgm:t>
    </dgm:pt>
    <dgm:pt modelId="{C6069523-36B2-421A-9D21-AFE27C8EBDD2}" type="sibTrans" cxnId="{EE779468-B166-4FA3-8D40-2D9AB5571C42}">
      <dgm:prSet/>
      <dgm:spPr/>
      <dgm:t>
        <a:bodyPr/>
        <a:lstStyle/>
        <a:p>
          <a:endParaRPr lang="en-US"/>
        </a:p>
      </dgm:t>
    </dgm:pt>
    <dgm:pt modelId="{5BA76EDA-BFD6-472F-9031-3BCC7889E0D9}">
      <dgm:prSet/>
      <dgm:spPr>
        <a:solidFill>
          <a:srgbClr val="4372C5"/>
        </a:solidFill>
      </dgm:spPr>
      <dgm:t>
        <a:bodyPr/>
        <a:lstStyle/>
        <a:p>
          <a:r>
            <a:rPr lang="fr-FR"/>
            <a:t>Informer sur la littératie</a:t>
          </a:r>
          <a:endParaRPr lang="en-US"/>
        </a:p>
      </dgm:t>
    </dgm:pt>
    <dgm:pt modelId="{6B83D6B1-D06A-4704-9C2F-780F14409D9D}" type="parTrans" cxnId="{137F2737-1C60-4362-AD34-A2B8726E5516}">
      <dgm:prSet/>
      <dgm:spPr/>
      <dgm:t>
        <a:bodyPr/>
        <a:lstStyle/>
        <a:p>
          <a:endParaRPr lang="en-US"/>
        </a:p>
      </dgm:t>
    </dgm:pt>
    <dgm:pt modelId="{FE9E7FA4-F637-4AB2-8BB3-DA87DCB5D015}" type="sibTrans" cxnId="{137F2737-1C60-4362-AD34-A2B8726E5516}">
      <dgm:prSet/>
      <dgm:spPr/>
      <dgm:t>
        <a:bodyPr/>
        <a:lstStyle/>
        <a:p>
          <a:endParaRPr lang="en-US"/>
        </a:p>
      </dgm:t>
    </dgm:pt>
    <dgm:pt modelId="{9F6479A2-8AED-4B13-98EE-AD1C2B8FEB52}">
      <dgm:prSet/>
      <dgm:spPr>
        <a:solidFill>
          <a:srgbClr val="00A79D"/>
        </a:solidFill>
      </dgm:spPr>
      <dgm:t>
        <a:bodyPr/>
        <a:lstStyle/>
        <a:p>
          <a:r>
            <a:rPr lang="fr-FR" dirty="0"/>
            <a:t>Faciliter un accès aux ressources, notamment par une synthèse de connaissances</a:t>
          </a:r>
          <a:endParaRPr lang="en-US" dirty="0"/>
        </a:p>
      </dgm:t>
    </dgm:pt>
    <dgm:pt modelId="{C2226DCC-6975-40CB-B760-345154502ED5}" type="parTrans" cxnId="{E1C3B2E3-DE15-4B88-BBC6-400A0ECF3A31}">
      <dgm:prSet/>
      <dgm:spPr/>
      <dgm:t>
        <a:bodyPr/>
        <a:lstStyle/>
        <a:p>
          <a:endParaRPr lang="en-US"/>
        </a:p>
      </dgm:t>
    </dgm:pt>
    <dgm:pt modelId="{54CA3809-68AC-48DB-9BEC-241C230D936B}" type="sibTrans" cxnId="{E1C3B2E3-DE15-4B88-BBC6-400A0ECF3A31}">
      <dgm:prSet/>
      <dgm:spPr/>
      <dgm:t>
        <a:bodyPr/>
        <a:lstStyle/>
        <a:p>
          <a:endParaRPr lang="en-US"/>
        </a:p>
      </dgm:t>
    </dgm:pt>
    <dgm:pt modelId="{9919F487-2E9F-41EA-91B5-2C43DB8AFFFE}" type="pres">
      <dgm:prSet presAssocID="{7C624D2C-C64B-4E4E-B951-8D389BB21CD2}" presName="linear" presStyleCnt="0">
        <dgm:presLayoutVars>
          <dgm:animLvl val="lvl"/>
          <dgm:resizeHandles val="exact"/>
        </dgm:presLayoutVars>
      </dgm:prSet>
      <dgm:spPr/>
    </dgm:pt>
    <dgm:pt modelId="{8293003A-6965-4FC0-80A6-4D4D83117BDA}" type="pres">
      <dgm:prSet presAssocID="{711552A4-28B0-4841-92D5-C2F7BB5334BD}" presName="parentText" presStyleLbl="node1" presStyleIdx="0" presStyleCnt="4">
        <dgm:presLayoutVars>
          <dgm:chMax val="0"/>
          <dgm:bulletEnabled val="1"/>
        </dgm:presLayoutVars>
      </dgm:prSet>
      <dgm:spPr/>
    </dgm:pt>
    <dgm:pt modelId="{6AE76128-5513-44E3-B816-23D679373CA7}" type="pres">
      <dgm:prSet presAssocID="{39267FAA-9BF5-45B2-BBAC-B46A993A6005}" presName="spacer" presStyleCnt="0"/>
      <dgm:spPr/>
    </dgm:pt>
    <dgm:pt modelId="{DD79C11D-654F-48E9-B64B-83155B221067}" type="pres">
      <dgm:prSet presAssocID="{83D2DD93-8045-4717-8F11-887DDAC0B8FC}" presName="parentText" presStyleLbl="node1" presStyleIdx="1" presStyleCnt="4">
        <dgm:presLayoutVars>
          <dgm:chMax val="0"/>
          <dgm:bulletEnabled val="1"/>
        </dgm:presLayoutVars>
      </dgm:prSet>
      <dgm:spPr/>
    </dgm:pt>
    <dgm:pt modelId="{3FAF4EAD-27B5-4A62-B846-74927130F5C0}" type="pres">
      <dgm:prSet presAssocID="{C6069523-36B2-421A-9D21-AFE27C8EBDD2}" presName="spacer" presStyleCnt="0"/>
      <dgm:spPr/>
    </dgm:pt>
    <dgm:pt modelId="{48D0EC0D-429A-4314-BD55-C95E7B06B4DF}" type="pres">
      <dgm:prSet presAssocID="{5BA76EDA-BFD6-472F-9031-3BCC7889E0D9}" presName="parentText" presStyleLbl="node1" presStyleIdx="2" presStyleCnt="4">
        <dgm:presLayoutVars>
          <dgm:chMax val="0"/>
          <dgm:bulletEnabled val="1"/>
        </dgm:presLayoutVars>
      </dgm:prSet>
      <dgm:spPr/>
    </dgm:pt>
    <dgm:pt modelId="{941D7E8B-B78A-4852-94A9-DE9961D7CB86}" type="pres">
      <dgm:prSet presAssocID="{FE9E7FA4-F637-4AB2-8BB3-DA87DCB5D015}" presName="spacer" presStyleCnt="0"/>
      <dgm:spPr/>
    </dgm:pt>
    <dgm:pt modelId="{4CAD3E7A-C65C-4FAE-B50B-70C68117013E}" type="pres">
      <dgm:prSet presAssocID="{9F6479A2-8AED-4B13-98EE-AD1C2B8FEB52}" presName="parentText" presStyleLbl="node1" presStyleIdx="3" presStyleCnt="4">
        <dgm:presLayoutVars>
          <dgm:chMax val="0"/>
          <dgm:bulletEnabled val="1"/>
        </dgm:presLayoutVars>
      </dgm:prSet>
      <dgm:spPr/>
    </dgm:pt>
  </dgm:ptLst>
  <dgm:cxnLst>
    <dgm:cxn modelId="{FB80650A-7485-4F94-90B9-0FF98C2386FD}" type="presOf" srcId="{711552A4-28B0-4841-92D5-C2F7BB5334BD}" destId="{8293003A-6965-4FC0-80A6-4D4D83117BDA}" srcOrd="0" destOrd="0" presId="urn:microsoft.com/office/officeart/2005/8/layout/vList2"/>
    <dgm:cxn modelId="{3BE2E00E-210F-4680-B569-9E815B26F00F}" type="presOf" srcId="{9F6479A2-8AED-4B13-98EE-AD1C2B8FEB52}" destId="{4CAD3E7A-C65C-4FAE-B50B-70C68117013E}" srcOrd="0" destOrd="0" presId="urn:microsoft.com/office/officeart/2005/8/layout/vList2"/>
    <dgm:cxn modelId="{2A56631A-3051-4F46-A022-8AF60152F96D}" srcId="{7C624D2C-C64B-4E4E-B951-8D389BB21CD2}" destId="{711552A4-28B0-4841-92D5-C2F7BB5334BD}" srcOrd="0" destOrd="0" parTransId="{70E585A4-10A2-4293-BE7E-2F8F6184A9A2}" sibTransId="{39267FAA-9BF5-45B2-BBAC-B46A993A6005}"/>
    <dgm:cxn modelId="{137F2737-1C60-4362-AD34-A2B8726E5516}" srcId="{7C624D2C-C64B-4E4E-B951-8D389BB21CD2}" destId="{5BA76EDA-BFD6-472F-9031-3BCC7889E0D9}" srcOrd="2" destOrd="0" parTransId="{6B83D6B1-D06A-4704-9C2F-780F14409D9D}" sibTransId="{FE9E7FA4-F637-4AB2-8BB3-DA87DCB5D015}"/>
    <dgm:cxn modelId="{E5DCD03F-3ABA-49ED-A64A-57A83746CF0F}" type="presOf" srcId="{5BA76EDA-BFD6-472F-9031-3BCC7889E0D9}" destId="{48D0EC0D-429A-4314-BD55-C95E7B06B4DF}" srcOrd="0" destOrd="0" presId="urn:microsoft.com/office/officeart/2005/8/layout/vList2"/>
    <dgm:cxn modelId="{BE2BA44C-6A42-4EAF-A192-CA9F11A209D8}" type="presOf" srcId="{83D2DD93-8045-4717-8F11-887DDAC0B8FC}" destId="{DD79C11D-654F-48E9-B64B-83155B221067}" srcOrd="0" destOrd="0" presId="urn:microsoft.com/office/officeart/2005/8/layout/vList2"/>
    <dgm:cxn modelId="{EE779468-B166-4FA3-8D40-2D9AB5571C42}" srcId="{7C624D2C-C64B-4E4E-B951-8D389BB21CD2}" destId="{83D2DD93-8045-4717-8F11-887DDAC0B8FC}" srcOrd="1" destOrd="0" parTransId="{FB988971-C3AE-4FC3-BBF5-D44567B7C6C3}" sibTransId="{C6069523-36B2-421A-9D21-AFE27C8EBDD2}"/>
    <dgm:cxn modelId="{DCB9DED7-1504-4579-8FDA-6335A5A9FD4E}" type="presOf" srcId="{7C624D2C-C64B-4E4E-B951-8D389BB21CD2}" destId="{9919F487-2E9F-41EA-91B5-2C43DB8AFFFE}" srcOrd="0" destOrd="0" presId="urn:microsoft.com/office/officeart/2005/8/layout/vList2"/>
    <dgm:cxn modelId="{E1C3B2E3-DE15-4B88-BBC6-400A0ECF3A31}" srcId="{7C624D2C-C64B-4E4E-B951-8D389BB21CD2}" destId="{9F6479A2-8AED-4B13-98EE-AD1C2B8FEB52}" srcOrd="3" destOrd="0" parTransId="{C2226DCC-6975-40CB-B760-345154502ED5}" sibTransId="{54CA3809-68AC-48DB-9BEC-241C230D936B}"/>
    <dgm:cxn modelId="{88D92203-770F-4529-8F0E-B07202A6ACC4}" type="presParOf" srcId="{9919F487-2E9F-41EA-91B5-2C43DB8AFFFE}" destId="{8293003A-6965-4FC0-80A6-4D4D83117BDA}" srcOrd="0" destOrd="0" presId="urn:microsoft.com/office/officeart/2005/8/layout/vList2"/>
    <dgm:cxn modelId="{88920B25-E38D-4A61-A325-C451E1038517}" type="presParOf" srcId="{9919F487-2E9F-41EA-91B5-2C43DB8AFFFE}" destId="{6AE76128-5513-44E3-B816-23D679373CA7}" srcOrd="1" destOrd="0" presId="urn:microsoft.com/office/officeart/2005/8/layout/vList2"/>
    <dgm:cxn modelId="{647DEFED-6E46-455D-8440-199830C1960C}" type="presParOf" srcId="{9919F487-2E9F-41EA-91B5-2C43DB8AFFFE}" destId="{DD79C11D-654F-48E9-B64B-83155B221067}" srcOrd="2" destOrd="0" presId="urn:microsoft.com/office/officeart/2005/8/layout/vList2"/>
    <dgm:cxn modelId="{BC672CBA-3DC9-4F3F-9EFE-D40C0F903185}" type="presParOf" srcId="{9919F487-2E9F-41EA-91B5-2C43DB8AFFFE}" destId="{3FAF4EAD-27B5-4A62-B846-74927130F5C0}" srcOrd="3" destOrd="0" presId="urn:microsoft.com/office/officeart/2005/8/layout/vList2"/>
    <dgm:cxn modelId="{C72EBD0B-32F7-467A-9B8C-C4844675C7C8}" type="presParOf" srcId="{9919F487-2E9F-41EA-91B5-2C43DB8AFFFE}" destId="{48D0EC0D-429A-4314-BD55-C95E7B06B4DF}" srcOrd="4" destOrd="0" presId="urn:microsoft.com/office/officeart/2005/8/layout/vList2"/>
    <dgm:cxn modelId="{5B45E79B-B236-4171-91F5-4FF1CAA4C554}" type="presParOf" srcId="{9919F487-2E9F-41EA-91B5-2C43DB8AFFFE}" destId="{941D7E8B-B78A-4852-94A9-DE9961D7CB86}" srcOrd="5" destOrd="0" presId="urn:microsoft.com/office/officeart/2005/8/layout/vList2"/>
    <dgm:cxn modelId="{AA58302D-5F43-4662-8B90-D8516D1EA10A}" type="presParOf" srcId="{9919F487-2E9F-41EA-91B5-2C43DB8AFFFE}" destId="{4CAD3E7A-C65C-4FAE-B50B-70C68117013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624D2C-C64B-4E4E-B951-8D389BB21CD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711552A4-28B0-4841-92D5-C2F7BB5334BD}">
      <dgm:prSet/>
      <dgm:spPr>
        <a:solidFill>
          <a:srgbClr val="4372C5"/>
        </a:solidFill>
      </dgm:spPr>
      <dgm:t>
        <a:bodyPr/>
        <a:lstStyle/>
        <a:p>
          <a:r>
            <a:rPr lang="fr-FR"/>
            <a:t>Rehausser les compétences en littératie des enseignants</a:t>
          </a:r>
          <a:endParaRPr lang="en-US"/>
        </a:p>
      </dgm:t>
    </dgm:pt>
    <dgm:pt modelId="{70E585A4-10A2-4293-BE7E-2F8F6184A9A2}" type="parTrans" cxnId="{2A56631A-3051-4F46-A022-8AF60152F96D}">
      <dgm:prSet/>
      <dgm:spPr/>
      <dgm:t>
        <a:bodyPr/>
        <a:lstStyle/>
        <a:p>
          <a:endParaRPr lang="en-US"/>
        </a:p>
      </dgm:t>
    </dgm:pt>
    <dgm:pt modelId="{39267FAA-9BF5-45B2-BBAC-B46A993A6005}" type="sibTrans" cxnId="{2A56631A-3051-4F46-A022-8AF60152F96D}">
      <dgm:prSet/>
      <dgm:spPr/>
      <dgm:t>
        <a:bodyPr/>
        <a:lstStyle/>
        <a:p>
          <a:endParaRPr lang="en-US"/>
        </a:p>
      </dgm:t>
    </dgm:pt>
    <dgm:pt modelId="{83D2DD93-8045-4717-8F11-887DDAC0B8FC}">
      <dgm:prSet/>
      <dgm:spPr>
        <a:solidFill>
          <a:srgbClr val="00A79D"/>
        </a:solidFill>
      </dgm:spPr>
      <dgm:t>
        <a:bodyPr/>
        <a:lstStyle/>
        <a:p>
          <a:r>
            <a:rPr lang="fr-FR" dirty="0"/>
            <a:t>Étudier les représentations et résistances des enseignants afin d’identifier les leviers pour agir auprès des enseignants</a:t>
          </a:r>
          <a:endParaRPr lang="en-US" dirty="0"/>
        </a:p>
      </dgm:t>
    </dgm:pt>
    <dgm:pt modelId="{FB988971-C3AE-4FC3-BBF5-D44567B7C6C3}" type="parTrans" cxnId="{EE779468-B166-4FA3-8D40-2D9AB5571C42}">
      <dgm:prSet/>
      <dgm:spPr/>
      <dgm:t>
        <a:bodyPr/>
        <a:lstStyle/>
        <a:p>
          <a:endParaRPr lang="en-US"/>
        </a:p>
      </dgm:t>
    </dgm:pt>
    <dgm:pt modelId="{C6069523-36B2-421A-9D21-AFE27C8EBDD2}" type="sibTrans" cxnId="{EE779468-B166-4FA3-8D40-2D9AB5571C42}">
      <dgm:prSet/>
      <dgm:spPr/>
      <dgm:t>
        <a:bodyPr/>
        <a:lstStyle/>
        <a:p>
          <a:endParaRPr lang="en-US"/>
        </a:p>
      </dgm:t>
    </dgm:pt>
    <dgm:pt modelId="{5BA76EDA-BFD6-472F-9031-3BCC7889E0D9}">
      <dgm:prSet/>
      <dgm:spPr>
        <a:solidFill>
          <a:srgbClr val="4372C5"/>
        </a:solidFill>
      </dgm:spPr>
      <dgm:t>
        <a:bodyPr/>
        <a:lstStyle/>
        <a:p>
          <a:r>
            <a:rPr lang="fr-FR"/>
            <a:t>Informer sur la littératie</a:t>
          </a:r>
          <a:endParaRPr lang="en-US"/>
        </a:p>
      </dgm:t>
    </dgm:pt>
    <dgm:pt modelId="{6B83D6B1-D06A-4704-9C2F-780F14409D9D}" type="parTrans" cxnId="{137F2737-1C60-4362-AD34-A2B8726E5516}">
      <dgm:prSet/>
      <dgm:spPr/>
      <dgm:t>
        <a:bodyPr/>
        <a:lstStyle/>
        <a:p>
          <a:endParaRPr lang="en-US"/>
        </a:p>
      </dgm:t>
    </dgm:pt>
    <dgm:pt modelId="{FE9E7FA4-F637-4AB2-8BB3-DA87DCB5D015}" type="sibTrans" cxnId="{137F2737-1C60-4362-AD34-A2B8726E5516}">
      <dgm:prSet/>
      <dgm:spPr/>
      <dgm:t>
        <a:bodyPr/>
        <a:lstStyle/>
        <a:p>
          <a:endParaRPr lang="en-US"/>
        </a:p>
      </dgm:t>
    </dgm:pt>
    <dgm:pt modelId="{9F6479A2-8AED-4B13-98EE-AD1C2B8FEB52}">
      <dgm:prSet/>
      <dgm:spPr>
        <a:solidFill>
          <a:srgbClr val="00A79D"/>
        </a:solidFill>
      </dgm:spPr>
      <dgm:t>
        <a:bodyPr/>
        <a:lstStyle/>
        <a:p>
          <a:r>
            <a:rPr lang="fr-FR" dirty="0"/>
            <a:t>Faciliter un accès aux ressources, notamment par une synthèse de connaissances</a:t>
          </a:r>
          <a:endParaRPr lang="en-US" dirty="0"/>
        </a:p>
      </dgm:t>
    </dgm:pt>
    <dgm:pt modelId="{C2226DCC-6975-40CB-B760-345154502ED5}" type="parTrans" cxnId="{E1C3B2E3-DE15-4B88-BBC6-400A0ECF3A31}">
      <dgm:prSet/>
      <dgm:spPr/>
      <dgm:t>
        <a:bodyPr/>
        <a:lstStyle/>
        <a:p>
          <a:endParaRPr lang="en-US"/>
        </a:p>
      </dgm:t>
    </dgm:pt>
    <dgm:pt modelId="{54CA3809-68AC-48DB-9BEC-241C230D936B}" type="sibTrans" cxnId="{E1C3B2E3-DE15-4B88-BBC6-400A0ECF3A31}">
      <dgm:prSet/>
      <dgm:spPr/>
      <dgm:t>
        <a:bodyPr/>
        <a:lstStyle/>
        <a:p>
          <a:endParaRPr lang="en-US"/>
        </a:p>
      </dgm:t>
    </dgm:pt>
    <dgm:pt modelId="{9919F487-2E9F-41EA-91B5-2C43DB8AFFFE}" type="pres">
      <dgm:prSet presAssocID="{7C624D2C-C64B-4E4E-B951-8D389BB21CD2}" presName="linear" presStyleCnt="0">
        <dgm:presLayoutVars>
          <dgm:animLvl val="lvl"/>
          <dgm:resizeHandles val="exact"/>
        </dgm:presLayoutVars>
      </dgm:prSet>
      <dgm:spPr/>
    </dgm:pt>
    <dgm:pt modelId="{8293003A-6965-4FC0-80A6-4D4D83117BDA}" type="pres">
      <dgm:prSet presAssocID="{711552A4-28B0-4841-92D5-C2F7BB5334BD}" presName="parentText" presStyleLbl="node1" presStyleIdx="0" presStyleCnt="4">
        <dgm:presLayoutVars>
          <dgm:chMax val="0"/>
          <dgm:bulletEnabled val="1"/>
        </dgm:presLayoutVars>
      </dgm:prSet>
      <dgm:spPr/>
    </dgm:pt>
    <dgm:pt modelId="{6AE76128-5513-44E3-B816-23D679373CA7}" type="pres">
      <dgm:prSet presAssocID="{39267FAA-9BF5-45B2-BBAC-B46A993A6005}" presName="spacer" presStyleCnt="0"/>
      <dgm:spPr/>
    </dgm:pt>
    <dgm:pt modelId="{DD79C11D-654F-48E9-B64B-83155B221067}" type="pres">
      <dgm:prSet presAssocID="{83D2DD93-8045-4717-8F11-887DDAC0B8FC}" presName="parentText" presStyleLbl="node1" presStyleIdx="1" presStyleCnt="4">
        <dgm:presLayoutVars>
          <dgm:chMax val="0"/>
          <dgm:bulletEnabled val="1"/>
        </dgm:presLayoutVars>
      </dgm:prSet>
      <dgm:spPr/>
    </dgm:pt>
    <dgm:pt modelId="{3FAF4EAD-27B5-4A62-B846-74927130F5C0}" type="pres">
      <dgm:prSet presAssocID="{C6069523-36B2-421A-9D21-AFE27C8EBDD2}" presName="spacer" presStyleCnt="0"/>
      <dgm:spPr/>
    </dgm:pt>
    <dgm:pt modelId="{48D0EC0D-429A-4314-BD55-C95E7B06B4DF}" type="pres">
      <dgm:prSet presAssocID="{5BA76EDA-BFD6-472F-9031-3BCC7889E0D9}" presName="parentText" presStyleLbl="node1" presStyleIdx="2" presStyleCnt="4">
        <dgm:presLayoutVars>
          <dgm:chMax val="0"/>
          <dgm:bulletEnabled val="1"/>
        </dgm:presLayoutVars>
      </dgm:prSet>
      <dgm:spPr/>
    </dgm:pt>
    <dgm:pt modelId="{941D7E8B-B78A-4852-94A9-DE9961D7CB86}" type="pres">
      <dgm:prSet presAssocID="{FE9E7FA4-F637-4AB2-8BB3-DA87DCB5D015}" presName="spacer" presStyleCnt="0"/>
      <dgm:spPr/>
    </dgm:pt>
    <dgm:pt modelId="{4CAD3E7A-C65C-4FAE-B50B-70C68117013E}" type="pres">
      <dgm:prSet presAssocID="{9F6479A2-8AED-4B13-98EE-AD1C2B8FEB52}" presName="parentText" presStyleLbl="node1" presStyleIdx="3" presStyleCnt="4">
        <dgm:presLayoutVars>
          <dgm:chMax val="0"/>
          <dgm:bulletEnabled val="1"/>
        </dgm:presLayoutVars>
      </dgm:prSet>
      <dgm:spPr/>
    </dgm:pt>
  </dgm:ptLst>
  <dgm:cxnLst>
    <dgm:cxn modelId="{FB80650A-7485-4F94-90B9-0FF98C2386FD}" type="presOf" srcId="{711552A4-28B0-4841-92D5-C2F7BB5334BD}" destId="{8293003A-6965-4FC0-80A6-4D4D83117BDA}" srcOrd="0" destOrd="0" presId="urn:microsoft.com/office/officeart/2005/8/layout/vList2"/>
    <dgm:cxn modelId="{3BE2E00E-210F-4680-B569-9E815B26F00F}" type="presOf" srcId="{9F6479A2-8AED-4B13-98EE-AD1C2B8FEB52}" destId="{4CAD3E7A-C65C-4FAE-B50B-70C68117013E}" srcOrd="0" destOrd="0" presId="urn:microsoft.com/office/officeart/2005/8/layout/vList2"/>
    <dgm:cxn modelId="{2A56631A-3051-4F46-A022-8AF60152F96D}" srcId="{7C624D2C-C64B-4E4E-B951-8D389BB21CD2}" destId="{711552A4-28B0-4841-92D5-C2F7BB5334BD}" srcOrd="0" destOrd="0" parTransId="{70E585A4-10A2-4293-BE7E-2F8F6184A9A2}" sibTransId="{39267FAA-9BF5-45B2-BBAC-B46A993A6005}"/>
    <dgm:cxn modelId="{137F2737-1C60-4362-AD34-A2B8726E5516}" srcId="{7C624D2C-C64B-4E4E-B951-8D389BB21CD2}" destId="{5BA76EDA-BFD6-472F-9031-3BCC7889E0D9}" srcOrd="2" destOrd="0" parTransId="{6B83D6B1-D06A-4704-9C2F-780F14409D9D}" sibTransId="{FE9E7FA4-F637-4AB2-8BB3-DA87DCB5D015}"/>
    <dgm:cxn modelId="{E5DCD03F-3ABA-49ED-A64A-57A83746CF0F}" type="presOf" srcId="{5BA76EDA-BFD6-472F-9031-3BCC7889E0D9}" destId="{48D0EC0D-429A-4314-BD55-C95E7B06B4DF}" srcOrd="0" destOrd="0" presId="urn:microsoft.com/office/officeart/2005/8/layout/vList2"/>
    <dgm:cxn modelId="{BE2BA44C-6A42-4EAF-A192-CA9F11A209D8}" type="presOf" srcId="{83D2DD93-8045-4717-8F11-887DDAC0B8FC}" destId="{DD79C11D-654F-48E9-B64B-83155B221067}" srcOrd="0" destOrd="0" presId="urn:microsoft.com/office/officeart/2005/8/layout/vList2"/>
    <dgm:cxn modelId="{EE779468-B166-4FA3-8D40-2D9AB5571C42}" srcId="{7C624D2C-C64B-4E4E-B951-8D389BB21CD2}" destId="{83D2DD93-8045-4717-8F11-887DDAC0B8FC}" srcOrd="1" destOrd="0" parTransId="{FB988971-C3AE-4FC3-BBF5-D44567B7C6C3}" sibTransId="{C6069523-36B2-421A-9D21-AFE27C8EBDD2}"/>
    <dgm:cxn modelId="{DCB9DED7-1504-4579-8FDA-6335A5A9FD4E}" type="presOf" srcId="{7C624D2C-C64B-4E4E-B951-8D389BB21CD2}" destId="{9919F487-2E9F-41EA-91B5-2C43DB8AFFFE}" srcOrd="0" destOrd="0" presId="urn:microsoft.com/office/officeart/2005/8/layout/vList2"/>
    <dgm:cxn modelId="{E1C3B2E3-DE15-4B88-BBC6-400A0ECF3A31}" srcId="{7C624D2C-C64B-4E4E-B951-8D389BB21CD2}" destId="{9F6479A2-8AED-4B13-98EE-AD1C2B8FEB52}" srcOrd="3" destOrd="0" parTransId="{C2226DCC-6975-40CB-B760-345154502ED5}" sibTransId="{54CA3809-68AC-48DB-9BEC-241C230D936B}"/>
    <dgm:cxn modelId="{88D92203-770F-4529-8F0E-B07202A6ACC4}" type="presParOf" srcId="{9919F487-2E9F-41EA-91B5-2C43DB8AFFFE}" destId="{8293003A-6965-4FC0-80A6-4D4D83117BDA}" srcOrd="0" destOrd="0" presId="urn:microsoft.com/office/officeart/2005/8/layout/vList2"/>
    <dgm:cxn modelId="{88920B25-E38D-4A61-A325-C451E1038517}" type="presParOf" srcId="{9919F487-2E9F-41EA-91B5-2C43DB8AFFFE}" destId="{6AE76128-5513-44E3-B816-23D679373CA7}" srcOrd="1" destOrd="0" presId="urn:microsoft.com/office/officeart/2005/8/layout/vList2"/>
    <dgm:cxn modelId="{647DEFED-6E46-455D-8440-199830C1960C}" type="presParOf" srcId="{9919F487-2E9F-41EA-91B5-2C43DB8AFFFE}" destId="{DD79C11D-654F-48E9-B64B-83155B221067}" srcOrd="2" destOrd="0" presId="urn:microsoft.com/office/officeart/2005/8/layout/vList2"/>
    <dgm:cxn modelId="{BC672CBA-3DC9-4F3F-9EFE-D40C0F903185}" type="presParOf" srcId="{9919F487-2E9F-41EA-91B5-2C43DB8AFFFE}" destId="{3FAF4EAD-27B5-4A62-B846-74927130F5C0}" srcOrd="3" destOrd="0" presId="urn:microsoft.com/office/officeart/2005/8/layout/vList2"/>
    <dgm:cxn modelId="{C72EBD0B-32F7-467A-9B8C-C4844675C7C8}" type="presParOf" srcId="{9919F487-2E9F-41EA-91B5-2C43DB8AFFFE}" destId="{48D0EC0D-429A-4314-BD55-C95E7B06B4DF}" srcOrd="4" destOrd="0" presId="urn:microsoft.com/office/officeart/2005/8/layout/vList2"/>
    <dgm:cxn modelId="{5B45E79B-B236-4171-91F5-4FF1CAA4C554}" type="presParOf" srcId="{9919F487-2E9F-41EA-91B5-2C43DB8AFFFE}" destId="{941D7E8B-B78A-4852-94A9-DE9961D7CB86}" srcOrd="5" destOrd="0" presId="urn:microsoft.com/office/officeart/2005/8/layout/vList2"/>
    <dgm:cxn modelId="{AA58302D-5F43-4662-8B90-D8516D1EA10A}" type="presParOf" srcId="{9919F487-2E9F-41EA-91B5-2C43DB8AFFFE}" destId="{4CAD3E7A-C65C-4FAE-B50B-70C68117013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624D2C-C64B-4E4E-B951-8D389BB21CD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711552A4-28B0-4841-92D5-C2F7BB5334BD}">
      <dgm:prSet/>
      <dgm:spPr>
        <a:solidFill>
          <a:srgbClr val="4372C5"/>
        </a:solidFill>
      </dgm:spPr>
      <dgm:t>
        <a:bodyPr/>
        <a:lstStyle/>
        <a:p>
          <a:r>
            <a:rPr lang="fr-FR"/>
            <a:t>Rehausser les compétences en littératie des enseignants</a:t>
          </a:r>
          <a:endParaRPr lang="en-US"/>
        </a:p>
      </dgm:t>
    </dgm:pt>
    <dgm:pt modelId="{70E585A4-10A2-4293-BE7E-2F8F6184A9A2}" type="parTrans" cxnId="{2A56631A-3051-4F46-A022-8AF60152F96D}">
      <dgm:prSet/>
      <dgm:spPr/>
      <dgm:t>
        <a:bodyPr/>
        <a:lstStyle/>
        <a:p>
          <a:endParaRPr lang="en-US"/>
        </a:p>
      </dgm:t>
    </dgm:pt>
    <dgm:pt modelId="{39267FAA-9BF5-45B2-BBAC-B46A993A6005}" type="sibTrans" cxnId="{2A56631A-3051-4F46-A022-8AF60152F96D}">
      <dgm:prSet/>
      <dgm:spPr/>
      <dgm:t>
        <a:bodyPr/>
        <a:lstStyle/>
        <a:p>
          <a:endParaRPr lang="en-US"/>
        </a:p>
      </dgm:t>
    </dgm:pt>
    <dgm:pt modelId="{83D2DD93-8045-4717-8F11-887DDAC0B8FC}">
      <dgm:prSet/>
      <dgm:spPr>
        <a:solidFill>
          <a:srgbClr val="00A79D"/>
        </a:solidFill>
      </dgm:spPr>
      <dgm:t>
        <a:bodyPr/>
        <a:lstStyle/>
        <a:p>
          <a:r>
            <a:rPr lang="fr-FR" dirty="0"/>
            <a:t>Étudier les représentations et résistances des enseignants afin d’identifier les leviers pour agir auprès des enseignants</a:t>
          </a:r>
          <a:endParaRPr lang="en-US" dirty="0"/>
        </a:p>
      </dgm:t>
    </dgm:pt>
    <dgm:pt modelId="{FB988971-C3AE-4FC3-BBF5-D44567B7C6C3}" type="parTrans" cxnId="{EE779468-B166-4FA3-8D40-2D9AB5571C42}">
      <dgm:prSet/>
      <dgm:spPr/>
      <dgm:t>
        <a:bodyPr/>
        <a:lstStyle/>
        <a:p>
          <a:endParaRPr lang="en-US"/>
        </a:p>
      </dgm:t>
    </dgm:pt>
    <dgm:pt modelId="{C6069523-36B2-421A-9D21-AFE27C8EBDD2}" type="sibTrans" cxnId="{EE779468-B166-4FA3-8D40-2D9AB5571C42}">
      <dgm:prSet/>
      <dgm:spPr/>
      <dgm:t>
        <a:bodyPr/>
        <a:lstStyle/>
        <a:p>
          <a:endParaRPr lang="en-US"/>
        </a:p>
      </dgm:t>
    </dgm:pt>
    <dgm:pt modelId="{5BA76EDA-BFD6-472F-9031-3BCC7889E0D9}">
      <dgm:prSet/>
      <dgm:spPr>
        <a:solidFill>
          <a:srgbClr val="4372C5"/>
        </a:solidFill>
      </dgm:spPr>
      <dgm:t>
        <a:bodyPr/>
        <a:lstStyle/>
        <a:p>
          <a:r>
            <a:rPr lang="fr-FR"/>
            <a:t>Informer sur la littératie</a:t>
          </a:r>
          <a:endParaRPr lang="en-US"/>
        </a:p>
      </dgm:t>
    </dgm:pt>
    <dgm:pt modelId="{6B83D6B1-D06A-4704-9C2F-780F14409D9D}" type="parTrans" cxnId="{137F2737-1C60-4362-AD34-A2B8726E5516}">
      <dgm:prSet/>
      <dgm:spPr/>
      <dgm:t>
        <a:bodyPr/>
        <a:lstStyle/>
        <a:p>
          <a:endParaRPr lang="en-US"/>
        </a:p>
      </dgm:t>
    </dgm:pt>
    <dgm:pt modelId="{FE9E7FA4-F637-4AB2-8BB3-DA87DCB5D015}" type="sibTrans" cxnId="{137F2737-1C60-4362-AD34-A2B8726E5516}">
      <dgm:prSet/>
      <dgm:spPr/>
      <dgm:t>
        <a:bodyPr/>
        <a:lstStyle/>
        <a:p>
          <a:endParaRPr lang="en-US"/>
        </a:p>
      </dgm:t>
    </dgm:pt>
    <dgm:pt modelId="{9F6479A2-8AED-4B13-98EE-AD1C2B8FEB52}">
      <dgm:prSet/>
      <dgm:spPr>
        <a:solidFill>
          <a:srgbClr val="00A79D"/>
        </a:solidFill>
      </dgm:spPr>
      <dgm:t>
        <a:bodyPr/>
        <a:lstStyle/>
        <a:p>
          <a:r>
            <a:rPr lang="fr-FR" dirty="0"/>
            <a:t>Faciliter un accès aux ressources, notamment par une synthèse de connaissances</a:t>
          </a:r>
          <a:endParaRPr lang="en-US" dirty="0"/>
        </a:p>
      </dgm:t>
    </dgm:pt>
    <dgm:pt modelId="{C2226DCC-6975-40CB-B760-345154502ED5}" type="parTrans" cxnId="{E1C3B2E3-DE15-4B88-BBC6-400A0ECF3A31}">
      <dgm:prSet/>
      <dgm:spPr/>
      <dgm:t>
        <a:bodyPr/>
        <a:lstStyle/>
        <a:p>
          <a:endParaRPr lang="en-US"/>
        </a:p>
      </dgm:t>
    </dgm:pt>
    <dgm:pt modelId="{54CA3809-68AC-48DB-9BEC-241C230D936B}" type="sibTrans" cxnId="{E1C3B2E3-DE15-4B88-BBC6-400A0ECF3A31}">
      <dgm:prSet/>
      <dgm:spPr/>
      <dgm:t>
        <a:bodyPr/>
        <a:lstStyle/>
        <a:p>
          <a:endParaRPr lang="en-US"/>
        </a:p>
      </dgm:t>
    </dgm:pt>
    <dgm:pt modelId="{9919F487-2E9F-41EA-91B5-2C43DB8AFFFE}" type="pres">
      <dgm:prSet presAssocID="{7C624D2C-C64B-4E4E-B951-8D389BB21CD2}" presName="linear" presStyleCnt="0">
        <dgm:presLayoutVars>
          <dgm:animLvl val="lvl"/>
          <dgm:resizeHandles val="exact"/>
        </dgm:presLayoutVars>
      </dgm:prSet>
      <dgm:spPr/>
    </dgm:pt>
    <dgm:pt modelId="{8293003A-6965-4FC0-80A6-4D4D83117BDA}" type="pres">
      <dgm:prSet presAssocID="{711552A4-28B0-4841-92D5-C2F7BB5334BD}" presName="parentText" presStyleLbl="node1" presStyleIdx="0" presStyleCnt="4">
        <dgm:presLayoutVars>
          <dgm:chMax val="0"/>
          <dgm:bulletEnabled val="1"/>
        </dgm:presLayoutVars>
      </dgm:prSet>
      <dgm:spPr/>
    </dgm:pt>
    <dgm:pt modelId="{6AE76128-5513-44E3-B816-23D679373CA7}" type="pres">
      <dgm:prSet presAssocID="{39267FAA-9BF5-45B2-BBAC-B46A993A6005}" presName="spacer" presStyleCnt="0"/>
      <dgm:spPr/>
    </dgm:pt>
    <dgm:pt modelId="{DD79C11D-654F-48E9-B64B-83155B221067}" type="pres">
      <dgm:prSet presAssocID="{83D2DD93-8045-4717-8F11-887DDAC0B8FC}" presName="parentText" presStyleLbl="node1" presStyleIdx="1" presStyleCnt="4">
        <dgm:presLayoutVars>
          <dgm:chMax val="0"/>
          <dgm:bulletEnabled val="1"/>
        </dgm:presLayoutVars>
      </dgm:prSet>
      <dgm:spPr/>
    </dgm:pt>
    <dgm:pt modelId="{3FAF4EAD-27B5-4A62-B846-74927130F5C0}" type="pres">
      <dgm:prSet presAssocID="{C6069523-36B2-421A-9D21-AFE27C8EBDD2}" presName="spacer" presStyleCnt="0"/>
      <dgm:spPr/>
    </dgm:pt>
    <dgm:pt modelId="{48D0EC0D-429A-4314-BD55-C95E7B06B4DF}" type="pres">
      <dgm:prSet presAssocID="{5BA76EDA-BFD6-472F-9031-3BCC7889E0D9}" presName="parentText" presStyleLbl="node1" presStyleIdx="2" presStyleCnt="4">
        <dgm:presLayoutVars>
          <dgm:chMax val="0"/>
          <dgm:bulletEnabled val="1"/>
        </dgm:presLayoutVars>
      </dgm:prSet>
      <dgm:spPr/>
    </dgm:pt>
    <dgm:pt modelId="{941D7E8B-B78A-4852-94A9-DE9961D7CB86}" type="pres">
      <dgm:prSet presAssocID="{FE9E7FA4-F637-4AB2-8BB3-DA87DCB5D015}" presName="spacer" presStyleCnt="0"/>
      <dgm:spPr/>
    </dgm:pt>
    <dgm:pt modelId="{4CAD3E7A-C65C-4FAE-B50B-70C68117013E}" type="pres">
      <dgm:prSet presAssocID="{9F6479A2-8AED-4B13-98EE-AD1C2B8FEB52}" presName="parentText" presStyleLbl="node1" presStyleIdx="3" presStyleCnt="4">
        <dgm:presLayoutVars>
          <dgm:chMax val="0"/>
          <dgm:bulletEnabled val="1"/>
        </dgm:presLayoutVars>
      </dgm:prSet>
      <dgm:spPr/>
    </dgm:pt>
  </dgm:ptLst>
  <dgm:cxnLst>
    <dgm:cxn modelId="{FB80650A-7485-4F94-90B9-0FF98C2386FD}" type="presOf" srcId="{711552A4-28B0-4841-92D5-C2F7BB5334BD}" destId="{8293003A-6965-4FC0-80A6-4D4D83117BDA}" srcOrd="0" destOrd="0" presId="urn:microsoft.com/office/officeart/2005/8/layout/vList2"/>
    <dgm:cxn modelId="{3BE2E00E-210F-4680-B569-9E815B26F00F}" type="presOf" srcId="{9F6479A2-8AED-4B13-98EE-AD1C2B8FEB52}" destId="{4CAD3E7A-C65C-4FAE-B50B-70C68117013E}" srcOrd="0" destOrd="0" presId="urn:microsoft.com/office/officeart/2005/8/layout/vList2"/>
    <dgm:cxn modelId="{2A56631A-3051-4F46-A022-8AF60152F96D}" srcId="{7C624D2C-C64B-4E4E-B951-8D389BB21CD2}" destId="{711552A4-28B0-4841-92D5-C2F7BB5334BD}" srcOrd="0" destOrd="0" parTransId="{70E585A4-10A2-4293-BE7E-2F8F6184A9A2}" sibTransId="{39267FAA-9BF5-45B2-BBAC-B46A993A6005}"/>
    <dgm:cxn modelId="{137F2737-1C60-4362-AD34-A2B8726E5516}" srcId="{7C624D2C-C64B-4E4E-B951-8D389BB21CD2}" destId="{5BA76EDA-BFD6-472F-9031-3BCC7889E0D9}" srcOrd="2" destOrd="0" parTransId="{6B83D6B1-D06A-4704-9C2F-780F14409D9D}" sibTransId="{FE9E7FA4-F637-4AB2-8BB3-DA87DCB5D015}"/>
    <dgm:cxn modelId="{E5DCD03F-3ABA-49ED-A64A-57A83746CF0F}" type="presOf" srcId="{5BA76EDA-BFD6-472F-9031-3BCC7889E0D9}" destId="{48D0EC0D-429A-4314-BD55-C95E7B06B4DF}" srcOrd="0" destOrd="0" presId="urn:microsoft.com/office/officeart/2005/8/layout/vList2"/>
    <dgm:cxn modelId="{BE2BA44C-6A42-4EAF-A192-CA9F11A209D8}" type="presOf" srcId="{83D2DD93-8045-4717-8F11-887DDAC0B8FC}" destId="{DD79C11D-654F-48E9-B64B-83155B221067}" srcOrd="0" destOrd="0" presId="urn:microsoft.com/office/officeart/2005/8/layout/vList2"/>
    <dgm:cxn modelId="{EE779468-B166-4FA3-8D40-2D9AB5571C42}" srcId="{7C624D2C-C64B-4E4E-B951-8D389BB21CD2}" destId="{83D2DD93-8045-4717-8F11-887DDAC0B8FC}" srcOrd="1" destOrd="0" parTransId="{FB988971-C3AE-4FC3-BBF5-D44567B7C6C3}" sibTransId="{C6069523-36B2-421A-9D21-AFE27C8EBDD2}"/>
    <dgm:cxn modelId="{DCB9DED7-1504-4579-8FDA-6335A5A9FD4E}" type="presOf" srcId="{7C624D2C-C64B-4E4E-B951-8D389BB21CD2}" destId="{9919F487-2E9F-41EA-91B5-2C43DB8AFFFE}" srcOrd="0" destOrd="0" presId="urn:microsoft.com/office/officeart/2005/8/layout/vList2"/>
    <dgm:cxn modelId="{E1C3B2E3-DE15-4B88-BBC6-400A0ECF3A31}" srcId="{7C624D2C-C64B-4E4E-B951-8D389BB21CD2}" destId="{9F6479A2-8AED-4B13-98EE-AD1C2B8FEB52}" srcOrd="3" destOrd="0" parTransId="{C2226DCC-6975-40CB-B760-345154502ED5}" sibTransId="{54CA3809-68AC-48DB-9BEC-241C230D936B}"/>
    <dgm:cxn modelId="{88D92203-770F-4529-8F0E-B07202A6ACC4}" type="presParOf" srcId="{9919F487-2E9F-41EA-91B5-2C43DB8AFFFE}" destId="{8293003A-6965-4FC0-80A6-4D4D83117BDA}" srcOrd="0" destOrd="0" presId="urn:microsoft.com/office/officeart/2005/8/layout/vList2"/>
    <dgm:cxn modelId="{88920B25-E38D-4A61-A325-C451E1038517}" type="presParOf" srcId="{9919F487-2E9F-41EA-91B5-2C43DB8AFFFE}" destId="{6AE76128-5513-44E3-B816-23D679373CA7}" srcOrd="1" destOrd="0" presId="urn:microsoft.com/office/officeart/2005/8/layout/vList2"/>
    <dgm:cxn modelId="{647DEFED-6E46-455D-8440-199830C1960C}" type="presParOf" srcId="{9919F487-2E9F-41EA-91B5-2C43DB8AFFFE}" destId="{DD79C11D-654F-48E9-B64B-83155B221067}" srcOrd="2" destOrd="0" presId="urn:microsoft.com/office/officeart/2005/8/layout/vList2"/>
    <dgm:cxn modelId="{BC672CBA-3DC9-4F3F-9EFE-D40C0F903185}" type="presParOf" srcId="{9919F487-2E9F-41EA-91B5-2C43DB8AFFFE}" destId="{3FAF4EAD-27B5-4A62-B846-74927130F5C0}" srcOrd="3" destOrd="0" presId="urn:microsoft.com/office/officeart/2005/8/layout/vList2"/>
    <dgm:cxn modelId="{C72EBD0B-32F7-467A-9B8C-C4844675C7C8}" type="presParOf" srcId="{9919F487-2E9F-41EA-91B5-2C43DB8AFFFE}" destId="{48D0EC0D-429A-4314-BD55-C95E7B06B4DF}" srcOrd="4" destOrd="0" presId="urn:microsoft.com/office/officeart/2005/8/layout/vList2"/>
    <dgm:cxn modelId="{5B45E79B-B236-4171-91F5-4FF1CAA4C554}" type="presParOf" srcId="{9919F487-2E9F-41EA-91B5-2C43DB8AFFFE}" destId="{941D7E8B-B78A-4852-94A9-DE9961D7CB86}" srcOrd="5" destOrd="0" presId="urn:microsoft.com/office/officeart/2005/8/layout/vList2"/>
    <dgm:cxn modelId="{AA58302D-5F43-4662-8B90-D8516D1EA10A}" type="presParOf" srcId="{9919F487-2E9F-41EA-91B5-2C43DB8AFFFE}" destId="{4CAD3E7A-C65C-4FAE-B50B-70C68117013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624D2C-C64B-4E4E-B951-8D389BB21CD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711552A4-28B0-4841-92D5-C2F7BB5334BD}">
      <dgm:prSet/>
      <dgm:spPr>
        <a:solidFill>
          <a:srgbClr val="4372C5"/>
        </a:solidFill>
      </dgm:spPr>
      <dgm:t>
        <a:bodyPr/>
        <a:lstStyle/>
        <a:p>
          <a:r>
            <a:rPr lang="fr-FR"/>
            <a:t>Rehausser les compétences en littératie des enseignants</a:t>
          </a:r>
          <a:endParaRPr lang="en-US"/>
        </a:p>
      </dgm:t>
    </dgm:pt>
    <dgm:pt modelId="{70E585A4-10A2-4293-BE7E-2F8F6184A9A2}" type="parTrans" cxnId="{2A56631A-3051-4F46-A022-8AF60152F96D}">
      <dgm:prSet/>
      <dgm:spPr/>
      <dgm:t>
        <a:bodyPr/>
        <a:lstStyle/>
        <a:p>
          <a:endParaRPr lang="en-US"/>
        </a:p>
      </dgm:t>
    </dgm:pt>
    <dgm:pt modelId="{39267FAA-9BF5-45B2-BBAC-B46A993A6005}" type="sibTrans" cxnId="{2A56631A-3051-4F46-A022-8AF60152F96D}">
      <dgm:prSet/>
      <dgm:spPr/>
      <dgm:t>
        <a:bodyPr/>
        <a:lstStyle/>
        <a:p>
          <a:endParaRPr lang="en-US"/>
        </a:p>
      </dgm:t>
    </dgm:pt>
    <dgm:pt modelId="{83D2DD93-8045-4717-8F11-887DDAC0B8FC}">
      <dgm:prSet/>
      <dgm:spPr>
        <a:solidFill>
          <a:srgbClr val="00A79D"/>
        </a:solidFill>
      </dgm:spPr>
      <dgm:t>
        <a:bodyPr/>
        <a:lstStyle/>
        <a:p>
          <a:r>
            <a:rPr lang="fr-FR" dirty="0"/>
            <a:t>Étudier les représentations et résistances des enseignants afin d’identifier les leviers pour agir auprès des enseignants</a:t>
          </a:r>
          <a:endParaRPr lang="en-US" dirty="0"/>
        </a:p>
      </dgm:t>
    </dgm:pt>
    <dgm:pt modelId="{FB988971-C3AE-4FC3-BBF5-D44567B7C6C3}" type="parTrans" cxnId="{EE779468-B166-4FA3-8D40-2D9AB5571C42}">
      <dgm:prSet/>
      <dgm:spPr/>
      <dgm:t>
        <a:bodyPr/>
        <a:lstStyle/>
        <a:p>
          <a:endParaRPr lang="en-US"/>
        </a:p>
      </dgm:t>
    </dgm:pt>
    <dgm:pt modelId="{C6069523-36B2-421A-9D21-AFE27C8EBDD2}" type="sibTrans" cxnId="{EE779468-B166-4FA3-8D40-2D9AB5571C42}">
      <dgm:prSet/>
      <dgm:spPr/>
      <dgm:t>
        <a:bodyPr/>
        <a:lstStyle/>
        <a:p>
          <a:endParaRPr lang="en-US"/>
        </a:p>
      </dgm:t>
    </dgm:pt>
    <dgm:pt modelId="{5BA76EDA-BFD6-472F-9031-3BCC7889E0D9}">
      <dgm:prSet/>
      <dgm:spPr>
        <a:solidFill>
          <a:srgbClr val="4372C5"/>
        </a:solidFill>
      </dgm:spPr>
      <dgm:t>
        <a:bodyPr/>
        <a:lstStyle/>
        <a:p>
          <a:r>
            <a:rPr lang="fr-FR"/>
            <a:t>Informer sur la littératie</a:t>
          </a:r>
          <a:endParaRPr lang="en-US"/>
        </a:p>
      </dgm:t>
    </dgm:pt>
    <dgm:pt modelId="{6B83D6B1-D06A-4704-9C2F-780F14409D9D}" type="parTrans" cxnId="{137F2737-1C60-4362-AD34-A2B8726E5516}">
      <dgm:prSet/>
      <dgm:spPr/>
      <dgm:t>
        <a:bodyPr/>
        <a:lstStyle/>
        <a:p>
          <a:endParaRPr lang="en-US"/>
        </a:p>
      </dgm:t>
    </dgm:pt>
    <dgm:pt modelId="{FE9E7FA4-F637-4AB2-8BB3-DA87DCB5D015}" type="sibTrans" cxnId="{137F2737-1C60-4362-AD34-A2B8726E5516}">
      <dgm:prSet/>
      <dgm:spPr/>
      <dgm:t>
        <a:bodyPr/>
        <a:lstStyle/>
        <a:p>
          <a:endParaRPr lang="en-US"/>
        </a:p>
      </dgm:t>
    </dgm:pt>
    <dgm:pt modelId="{9F6479A2-8AED-4B13-98EE-AD1C2B8FEB52}">
      <dgm:prSet/>
      <dgm:spPr>
        <a:solidFill>
          <a:srgbClr val="00A79D"/>
        </a:solidFill>
      </dgm:spPr>
      <dgm:t>
        <a:bodyPr/>
        <a:lstStyle/>
        <a:p>
          <a:r>
            <a:rPr lang="fr-FR" dirty="0"/>
            <a:t>Faciliter un accès aux ressources, notamment par une synthèse de connaissances</a:t>
          </a:r>
          <a:endParaRPr lang="en-US" dirty="0"/>
        </a:p>
      </dgm:t>
    </dgm:pt>
    <dgm:pt modelId="{C2226DCC-6975-40CB-B760-345154502ED5}" type="parTrans" cxnId="{E1C3B2E3-DE15-4B88-BBC6-400A0ECF3A31}">
      <dgm:prSet/>
      <dgm:spPr/>
      <dgm:t>
        <a:bodyPr/>
        <a:lstStyle/>
        <a:p>
          <a:endParaRPr lang="en-US"/>
        </a:p>
      </dgm:t>
    </dgm:pt>
    <dgm:pt modelId="{54CA3809-68AC-48DB-9BEC-241C230D936B}" type="sibTrans" cxnId="{E1C3B2E3-DE15-4B88-BBC6-400A0ECF3A31}">
      <dgm:prSet/>
      <dgm:spPr/>
      <dgm:t>
        <a:bodyPr/>
        <a:lstStyle/>
        <a:p>
          <a:endParaRPr lang="en-US"/>
        </a:p>
      </dgm:t>
    </dgm:pt>
    <dgm:pt modelId="{9919F487-2E9F-41EA-91B5-2C43DB8AFFFE}" type="pres">
      <dgm:prSet presAssocID="{7C624D2C-C64B-4E4E-B951-8D389BB21CD2}" presName="linear" presStyleCnt="0">
        <dgm:presLayoutVars>
          <dgm:animLvl val="lvl"/>
          <dgm:resizeHandles val="exact"/>
        </dgm:presLayoutVars>
      </dgm:prSet>
      <dgm:spPr/>
    </dgm:pt>
    <dgm:pt modelId="{8293003A-6965-4FC0-80A6-4D4D83117BDA}" type="pres">
      <dgm:prSet presAssocID="{711552A4-28B0-4841-92D5-C2F7BB5334BD}" presName="parentText" presStyleLbl="node1" presStyleIdx="0" presStyleCnt="4">
        <dgm:presLayoutVars>
          <dgm:chMax val="0"/>
          <dgm:bulletEnabled val="1"/>
        </dgm:presLayoutVars>
      </dgm:prSet>
      <dgm:spPr/>
    </dgm:pt>
    <dgm:pt modelId="{6AE76128-5513-44E3-B816-23D679373CA7}" type="pres">
      <dgm:prSet presAssocID="{39267FAA-9BF5-45B2-BBAC-B46A993A6005}" presName="spacer" presStyleCnt="0"/>
      <dgm:spPr/>
    </dgm:pt>
    <dgm:pt modelId="{DD79C11D-654F-48E9-B64B-83155B221067}" type="pres">
      <dgm:prSet presAssocID="{83D2DD93-8045-4717-8F11-887DDAC0B8FC}" presName="parentText" presStyleLbl="node1" presStyleIdx="1" presStyleCnt="4">
        <dgm:presLayoutVars>
          <dgm:chMax val="0"/>
          <dgm:bulletEnabled val="1"/>
        </dgm:presLayoutVars>
      </dgm:prSet>
      <dgm:spPr/>
    </dgm:pt>
    <dgm:pt modelId="{3FAF4EAD-27B5-4A62-B846-74927130F5C0}" type="pres">
      <dgm:prSet presAssocID="{C6069523-36B2-421A-9D21-AFE27C8EBDD2}" presName="spacer" presStyleCnt="0"/>
      <dgm:spPr/>
    </dgm:pt>
    <dgm:pt modelId="{48D0EC0D-429A-4314-BD55-C95E7B06B4DF}" type="pres">
      <dgm:prSet presAssocID="{5BA76EDA-BFD6-472F-9031-3BCC7889E0D9}" presName="parentText" presStyleLbl="node1" presStyleIdx="2" presStyleCnt="4">
        <dgm:presLayoutVars>
          <dgm:chMax val="0"/>
          <dgm:bulletEnabled val="1"/>
        </dgm:presLayoutVars>
      </dgm:prSet>
      <dgm:spPr/>
    </dgm:pt>
    <dgm:pt modelId="{941D7E8B-B78A-4852-94A9-DE9961D7CB86}" type="pres">
      <dgm:prSet presAssocID="{FE9E7FA4-F637-4AB2-8BB3-DA87DCB5D015}" presName="spacer" presStyleCnt="0"/>
      <dgm:spPr/>
    </dgm:pt>
    <dgm:pt modelId="{4CAD3E7A-C65C-4FAE-B50B-70C68117013E}" type="pres">
      <dgm:prSet presAssocID="{9F6479A2-8AED-4B13-98EE-AD1C2B8FEB52}" presName="parentText" presStyleLbl="node1" presStyleIdx="3" presStyleCnt="4">
        <dgm:presLayoutVars>
          <dgm:chMax val="0"/>
          <dgm:bulletEnabled val="1"/>
        </dgm:presLayoutVars>
      </dgm:prSet>
      <dgm:spPr/>
    </dgm:pt>
  </dgm:ptLst>
  <dgm:cxnLst>
    <dgm:cxn modelId="{FB80650A-7485-4F94-90B9-0FF98C2386FD}" type="presOf" srcId="{711552A4-28B0-4841-92D5-C2F7BB5334BD}" destId="{8293003A-6965-4FC0-80A6-4D4D83117BDA}" srcOrd="0" destOrd="0" presId="urn:microsoft.com/office/officeart/2005/8/layout/vList2"/>
    <dgm:cxn modelId="{3BE2E00E-210F-4680-B569-9E815B26F00F}" type="presOf" srcId="{9F6479A2-8AED-4B13-98EE-AD1C2B8FEB52}" destId="{4CAD3E7A-C65C-4FAE-B50B-70C68117013E}" srcOrd="0" destOrd="0" presId="urn:microsoft.com/office/officeart/2005/8/layout/vList2"/>
    <dgm:cxn modelId="{2A56631A-3051-4F46-A022-8AF60152F96D}" srcId="{7C624D2C-C64B-4E4E-B951-8D389BB21CD2}" destId="{711552A4-28B0-4841-92D5-C2F7BB5334BD}" srcOrd="0" destOrd="0" parTransId="{70E585A4-10A2-4293-BE7E-2F8F6184A9A2}" sibTransId="{39267FAA-9BF5-45B2-BBAC-B46A993A6005}"/>
    <dgm:cxn modelId="{137F2737-1C60-4362-AD34-A2B8726E5516}" srcId="{7C624D2C-C64B-4E4E-B951-8D389BB21CD2}" destId="{5BA76EDA-BFD6-472F-9031-3BCC7889E0D9}" srcOrd="2" destOrd="0" parTransId="{6B83D6B1-D06A-4704-9C2F-780F14409D9D}" sibTransId="{FE9E7FA4-F637-4AB2-8BB3-DA87DCB5D015}"/>
    <dgm:cxn modelId="{E5DCD03F-3ABA-49ED-A64A-57A83746CF0F}" type="presOf" srcId="{5BA76EDA-BFD6-472F-9031-3BCC7889E0D9}" destId="{48D0EC0D-429A-4314-BD55-C95E7B06B4DF}" srcOrd="0" destOrd="0" presId="urn:microsoft.com/office/officeart/2005/8/layout/vList2"/>
    <dgm:cxn modelId="{BE2BA44C-6A42-4EAF-A192-CA9F11A209D8}" type="presOf" srcId="{83D2DD93-8045-4717-8F11-887DDAC0B8FC}" destId="{DD79C11D-654F-48E9-B64B-83155B221067}" srcOrd="0" destOrd="0" presId="urn:microsoft.com/office/officeart/2005/8/layout/vList2"/>
    <dgm:cxn modelId="{EE779468-B166-4FA3-8D40-2D9AB5571C42}" srcId="{7C624D2C-C64B-4E4E-B951-8D389BB21CD2}" destId="{83D2DD93-8045-4717-8F11-887DDAC0B8FC}" srcOrd="1" destOrd="0" parTransId="{FB988971-C3AE-4FC3-BBF5-D44567B7C6C3}" sibTransId="{C6069523-36B2-421A-9D21-AFE27C8EBDD2}"/>
    <dgm:cxn modelId="{DCB9DED7-1504-4579-8FDA-6335A5A9FD4E}" type="presOf" srcId="{7C624D2C-C64B-4E4E-B951-8D389BB21CD2}" destId="{9919F487-2E9F-41EA-91B5-2C43DB8AFFFE}" srcOrd="0" destOrd="0" presId="urn:microsoft.com/office/officeart/2005/8/layout/vList2"/>
    <dgm:cxn modelId="{E1C3B2E3-DE15-4B88-BBC6-400A0ECF3A31}" srcId="{7C624D2C-C64B-4E4E-B951-8D389BB21CD2}" destId="{9F6479A2-8AED-4B13-98EE-AD1C2B8FEB52}" srcOrd="3" destOrd="0" parTransId="{C2226DCC-6975-40CB-B760-345154502ED5}" sibTransId="{54CA3809-68AC-48DB-9BEC-241C230D936B}"/>
    <dgm:cxn modelId="{88D92203-770F-4529-8F0E-B07202A6ACC4}" type="presParOf" srcId="{9919F487-2E9F-41EA-91B5-2C43DB8AFFFE}" destId="{8293003A-6965-4FC0-80A6-4D4D83117BDA}" srcOrd="0" destOrd="0" presId="urn:microsoft.com/office/officeart/2005/8/layout/vList2"/>
    <dgm:cxn modelId="{88920B25-E38D-4A61-A325-C451E1038517}" type="presParOf" srcId="{9919F487-2E9F-41EA-91B5-2C43DB8AFFFE}" destId="{6AE76128-5513-44E3-B816-23D679373CA7}" srcOrd="1" destOrd="0" presId="urn:microsoft.com/office/officeart/2005/8/layout/vList2"/>
    <dgm:cxn modelId="{647DEFED-6E46-455D-8440-199830C1960C}" type="presParOf" srcId="{9919F487-2E9F-41EA-91B5-2C43DB8AFFFE}" destId="{DD79C11D-654F-48E9-B64B-83155B221067}" srcOrd="2" destOrd="0" presId="urn:microsoft.com/office/officeart/2005/8/layout/vList2"/>
    <dgm:cxn modelId="{BC672CBA-3DC9-4F3F-9EFE-D40C0F903185}" type="presParOf" srcId="{9919F487-2E9F-41EA-91B5-2C43DB8AFFFE}" destId="{3FAF4EAD-27B5-4A62-B846-74927130F5C0}" srcOrd="3" destOrd="0" presId="urn:microsoft.com/office/officeart/2005/8/layout/vList2"/>
    <dgm:cxn modelId="{C72EBD0B-32F7-467A-9B8C-C4844675C7C8}" type="presParOf" srcId="{9919F487-2E9F-41EA-91B5-2C43DB8AFFFE}" destId="{48D0EC0D-429A-4314-BD55-C95E7B06B4DF}" srcOrd="4" destOrd="0" presId="urn:microsoft.com/office/officeart/2005/8/layout/vList2"/>
    <dgm:cxn modelId="{5B45E79B-B236-4171-91F5-4FF1CAA4C554}" type="presParOf" srcId="{9919F487-2E9F-41EA-91B5-2C43DB8AFFFE}" destId="{941D7E8B-B78A-4852-94A9-DE9961D7CB86}" srcOrd="5" destOrd="0" presId="urn:microsoft.com/office/officeart/2005/8/layout/vList2"/>
    <dgm:cxn modelId="{AA58302D-5F43-4662-8B90-D8516D1EA10A}" type="presParOf" srcId="{9919F487-2E9F-41EA-91B5-2C43DB8AFFFE}" destId="{4CAD3E7A-C65C-4FAE-B50B-70C68117013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AEFA3A5-8ACA-4637-997C-E68DB4E4506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E8AD29A-14CA-499E-AA6D-262CC68FAD1F}">
      <dgm:prSet/>
      <dgm:spPr>
        <a:solidFill>
          <a:srgbClr val="00A79D"/>
        </a:solidFill>
      </dgm:spPr>
      <dgm:t>
        <a:bodyPr/>
        <a:lstStyle/>
        <a:p>
          <a:r>
            <a:rPr lang="fr-FR"/>
            <a:t>Mandats d’écriture en foresterie (Tremblay et Laberge, 2019)</a:t>
          </a:r>
          <a:endParaRPr lang="en-US"/>
        </a:p>
      </dgm:t>
    </dgm:pt>
    <dgm:pt modelId="{06643867-2CD6-41A4-916F-A547D31B7071}" type="parTrans" cxnId="{13894388-465F-4472-949E-602C0A9CBDF9}">
      <dgm:prSet/>
      <dgm:spPr/>
      <dgm:t>
        <a:bodyPr/>
        <a:lstStyle/>
        <a:p>
          <a:endParaRPr lang="en-US"/>
        </a:p>
      </dgm:t>
    </dgm:pt>
    <dgm:pt modelId="{01C00EB0-2A8A-48D6-8522-F1D26E8D3D85}" type="sibTrans" cxnId="{13894388-465F-4472-949E-602C0A9CBDF9}">
      <dgm:prSet/>
      <dgm:spPr/>
      <dgm:t>
        <a:bodyPr/>
        <a:lstStyle/>
        <a:p>
          <a:endParaRPr lang="en-US"/>
        </a:p>
      </dgm:t>
    </dgm:pt>
    <dgm:pt modelId="{7E436561-66C6-4A88-98FD-0E810F306572}">
      <dgm:prSet/>
      <dgm:spPr/>
      <dgm:t>
        <a:bodyPr/>
        <a:lstStyle/>
        <a:p>
          <a:r>
            <a:rPr lang="fr-FR"/>
            <a:t>Rapport d’observation</a:t>
          </a:r>
          <a:endParaRPr lang="en-US"/>
        </a:p>
      </dgm:t>
    </dgm:pt>
    <dgm:pt modelId="{0A633C49-23FC-423B-B3FB-0282D8E0BDA4}" type="parTrans" cxnId="{05F23BA3-F2F7-4678-8DEC-B49F82167A8C}">
      <dgm:prSet/>
      <dgm:spPr/>
      <dgm:t>
        <a:bodyPr/>
        <a:lstStyle/>
        <a:p>
          <a:endParaRPr lang="en-US"/>
        </a:p>
      </dgm:t>
    </dgm:pt>
    <dgm:pt modelId="{75951600-0EB9-4CBC-9DB1-F639450A8375}" type="sibTrans" cxnId="{05F23BA3-F2F7-4678-8DEC-B49F82167A8C}">
      <dgm:prSet/>
      <dgm:spPr/>
      <dgm:t>
        <a:bodyPr/>
        <a:lstStyle/>
        <a:p>
          <a:endParaRPr lang="en-US"/>
        </a:p>
      </dgm:t>
    </dgm:pt>
    <dgm:pt modelId="{863566BF-3575-4486-ADFE-75D5DF254150}">
      <dgm:prSet/>
      <dgm:spPr/>
      <dgm:t>
        <a:bodyPr/>
        <a:lstStyle/>
        <a:p>
          <a:r>
            <a:rPr lang="fr-FR"/>
            <a:t>Rapport technique</a:t>
          </a:r>
          <a:endParaRPr lang="en-US"/>
        </a:p>
      </dgm:t>
    </dgm:pt>
    <dgm:pt modelId="{EC5AA238-EAB4-4532-8B85-1FC137894610}" type="parTrans" cxnId="{69826EDB-1447-4DC5-B73D-547DCA0AAF67}">
      <dgm:prSet/>
      <dgm:spPr/>
      <dgm:t>
        <a:bodyPr/>
        <a:lstStyle/>
        <a:p>
          <a:endParaRPr lang="en-US"/>
        </a:p>
      </dgm:t>
    </dgm:pt>
    <dgm:pt modelId="{29E5E689-6A63-4430-BBF9-4B214324D888}" type="sibTrans" cxnId="{69826EDB-1447-4DC5-B73D-547DCA0AAF67}">
      <dgm:prSet/>
      <dgm:spPr/>
      <dgm:t>
        <a:bodyPr/>
        <a:lstStyle/>
        <a:p>
          <a:endParaRPr lang="en-US"/>
        </a:p>
      </dgm:t>
    </dgm:pt>
    <dgm:pt modelId="{FA08E4A5-0C71-44E6-88C4-D0C44A9F35DB}">
      <dgm:prSet/>
      <dgm:spPr/>
      <dgm:t>
        <a:bodyPr/>
        <a:lstStyle/>
        <a:p>
          <a:r>
            <a:rPr lang="fr-FR"/>
            <a:t>Rapport d’analyse…</a:t>
          </a:r>
          <a:endParaRPr lang="en-US"/>
        </a:p>
      </dgm:t>
    </dgm:pt>
    <dgm:pt modelId="{ECF3ECA9-60E7-467A-B603-4DD998D90564}" type="parTrans" cxnId="{C3F14294-F5F2-477E-864F-D49E8391D9FF}">
      <dgm:prSet/>
      <dgm:spPr/>
      <dgm:t>
        <a:bodyPr/>
        <a:lstStyle/>
        <a:p>
          <a:endParaRPr lang="en-US"/>
        </a:p>
      </dgm:t>
    </dgm:pt>
    <dgm:pt modelId="{59D6C5DC-86AD-4470-9D2B-03966B15D6CB}" type="sibTrans" cxnId="{C3F14294-F5F2-477E-864F-D49E8391D9FF}">
      <dgm:prSet/>
      <dgm:spPr/>
      <dgm:t>
        <a:bodyPr/>
        <a:lstStyle/>
        <a:p>
          <a:endParaRPr lang="en-US"/>
        </a:p>
      </dgm:t>
    </dgm:pt>
    <dgm:pt modelId="{9C504595-27B5-4B45-9344-727903B4BAAF}">
      <dgm:prSet/>
      <dgm:spPr>
        <a:solidFill>
          <a:srgbClr val="4372C5"/>
        </a:solidFill>
      </dgm:spPr>
      <dgm:t>
        <a:bodyPr/>
        <a:lstStyle/>
        <a:p>
          <a:r>
            <a:rPr lang="fr-FR" dirty="0"/>
            <a:t>Situation de communication orale d’étudiants allophones (</a:t>
          </a:r>
          <a:r>
            <a:rPr lang="fr-FR" dirty="0" err="1"/>
            <a:t>Libersan</a:t>
          </a:r>
          <a:r>
            <a:rPr lang="fr-FR" dirty="0"/>
            <a:t>, 2019)</a:t>
          </a:r>
          <a:endParaRPr lang="en-US" dirty="0"/>
        </a:p>
      </dgm:t>
    </dgm:pt>
    <dgm:pt modelId="{2A161FE7-14F6-4A71-84CD-F30424F2C7A2}" type="parTrans" cxnId="{49E0D9EA-8226-4683-ACF0-EA8A033833DA}">
      <dgm:prSet/>
      <dgm:spPr/>
      <dgm:t>
        <a:bodyPr/>
        <a:lstStyle/>
        <a:p>
          <a:endParaRPr lang="en-US"/>
        </a:p>
      </dgm:t>
    </dgm:pt>
    <dgm:pt modelId="{E9ABB87C-961D-40BB-A4F3-D7734EE7B96B}" type="sibTrans" cxnId="{49E0D9EA-8226-4683-ACF0-EA8A033833DA}">
      <dgm:prSet/>
      <dgm:spPr/>
      <dgm:t>
        <a:bodyPr/>
        <a:lstStyle/>
        <a:p>
          <a:endParaRPr lang="en-US"/>
        </a:p>
      </dgm:t>
    </dgm:pt>
    <dgm:pt modelId="{E47D86B4-2D62-4089-988D-D5C36B858457}">
      <dgm:prSet/>
      <dgm:spPr/>
      <dgm:t>
        <a:bodyPr/>
        <a:lstStyle/>
        <a:p>
          <a:r>
            <a:rPr lang="fr-FR"/>
            <a:t>Lecture de conte</a:t>
          </a:r>
          <a:endParaRPr lang="en-US"/>
        </a:p>
      </dgm:t>
    </dgm:pt>
    <dgm:pt modelId="{561D6E65-9E17-47D4-8C97-794FCDA4F9E1}" type="parTrans" cxnId="{6641B681-D870-49EE-BD6E-8AB7977CF049}">
      <dgm:prSet/>
      <dgm:spPr/>
      <dgm:t>
        <a:bodyPr/>
        <a:lstStyle/>
        <a:p>
          <a:endParaRPr lang="en-US"/>
        </a:p>
      </dgm:t>
    </dgm:pt>
    <dgm:pt modelId="{E820773E-9743-4C48-9A81-44B12259A066}" type="sibTrans" cxnId="{6641B681-D870-49EE-BD6E-8AB7977CF049}">
      <dgm:prSet/>
      <dgm:spPr/>
      <dgm:t>
        <a:bodyPr/>
        <a:lstStyle/>
        <a:p>
          <a:endParaRPr lang="en-US"/>
        </a:p>
      </dgm:t>
    </dgm:pt>
    <dgm:pt modelId="{EA0D9668-4F34-4C2B-BF00-7B045EEC5D01}">
      <dgm:prSet/>
      <dgm:spPr/>
      <dgm:t>
        <a:bodyPr/>
        <a:lstStyle/>
        <a:p>
          <a:r>
            <a:rPr lang="fr-FR"/>
            <a:t>Suivi de commande </a:t>
          </a:r>
          <a:endParaRPr lang="en-US"/>
        </a:p>
      </dgm:t>
    </dgm:pt>
    <dgm:pt modelId="{06C3857C-3EA3-47CB-B4D4-2F5C7AF107BB}" type="parTrans" cxnId="{CBA52F1E-5267-41C7-9F86-9355503882F7}">
      <dgm:prSet/>
      <dgm:spPr/>
      <dgm:t>
        <a:bodyPr/>
        <a:lstStyle/>
        <a:p>
          <a:endParaRPr lang="en-US"/>
        </a:p>
      </dgm:t>
    </dgm:pt>
    <dgm:pt modelId="{AFFBC869-631E-446B-A8C9-18B09024DD72}" type="sibTrans" cxnId="{CBA52F1E-5267-41C7-9F86-9355503882F7}">
      <dgm:prSet/>
      <dgm:spPr/>
      <dgm:t>
        <a:bodyPr/>
        <a:lstStyle/>
        <a:p>
          <a:endParaRPr lang="en-US"/>
        </a:p>
      </dgm:t>
    </dgm:pt>
    <dgm:pt modelId="{9979235B-A12C-4DE3-8DE6-0718D11CCF4D}">
      <dgm:prSet/>
      <dgm:spPr/>
      <dgm:t>
        <a:bodyPr/>
        <a:lstStyle/>
        <a:p>
          <a:r>
            <a:rPr lang="fr-FR"/>
            <a:t>Discussion informelle…</a:t>
          </a:r>
          <a:endParaRPr lang="en-US"/>
        </a:p>
      </dgm:t>
    </dgm:pt>
    <dgm:pt modelId="{A55AB60A-0F36-4F55-A5C9-8DC46AC0F5FC}" type="parTrans" cxnId="{B2B0212E-C7FF-4D0E-B227-9F4F25EEAC14}">
      <dgm:prSet/>
      <dgm:spPr/>
      <dgm:t>
        <a:bodyPr/>
        <a:lstStyle/>
        <a:p>
          <a:endParaRPr lang="en-US"/>
        </a:p>
      </dgm:t>
    </dgm:pt>
    <dgm:pt modelId="{3EA995A7-EB70-4ED5-811D-1F49FCC7E5C3}" type="sibTrans" cxnId="{B2B0212E-C7FF-4D0E-B227-9F4F25EEAC14}">
      <dgm:prSet/>
      <dgm:spPr/>
      <dgm:t>
        <a:bodyPr/>
        <a:lstStyle/>
        <a:p>
          <a:endParaRPr lang="en-US"/>
        </a:p>
      </dgm:t>
    </dgm:pt>
    <dgm:pt modelId="{AE86EEF1-7A5A-473C-AA89-D9ECFD3758BB}" type="pres">
      <dgm:prSet presAssocID="{8AEFA3A5-8ACA-4637-997C-E68DB4E4506E}" presName="linear" presStyleCnt="0">
        <dgm:presLayoutVars>
          <dgm:animLvl val="lvl"/>
          <dgm:resizeHandles val="exact"/>
        </dgm:presLayoutVars>
      </dgm:prSet>
      <dgm:spPr/>
    </dgm:pt>
    <dgm:pt modelId="{E836078E-BFEE-418D-8092-259D6E3EA3EF}" type="pres">
      <dgm:prSet presAssocID="{CE8AD29A-14CA-499E-AA6D-262CC68FAD1F}" presName="parentText" presStyleLbl="node1" presStyleIdx="0" presStyleCnt="2">
        <dgm:presLayoutVars>
          <dgm:chMax val="0"/>
          <dgm:bulletEnabled val="1"/>
        </dgm:presLayoutVars>
      </dgm:prSet>
      <dgm:spPr/>
    </dgm:pt>
    <dgm:pt modelId="{1D8D0B2E-95ED-4C1A-B8F6-713F6DA13015}" type="pres">
      <dgm:prSet presAssocID="{CE8AD29A-14CA-499E-AA6D-262CC68FAD1F}" presName="childText" presStyleLbl="revTx" presStyleIdx="0" presStyleCnt="2">
        <dgm:presLayoutVars>
          <dgm:bulletEnabled val="1"/>
        </dgm:presLayoutVars>
      </dgm:prSet>
      <dgm:spPr/>
    </dgm:pt>
    <dgm:pt modelId="{6866A0B2-FFBF-45CC-BFD7-815CFCF91B17}" type="pres">
      <dgm:prSet presAssocID="{9C504595-27B5-4B45-9344-727903B4BAAF}" presName="parentText" presStyleLbl="node1" presStyleIdx="1" presStyleCnt="2">
        <dgm:presLayoutVars>
          <dgm:chMax val="0"/>
          <dgm:bulletEnabled val="1"/>
        </dgm:presLayoutVars>
      </dgm:prSet>
      <dgm:spPr/>
    </dgm:pt>
    <dgm:pt modelId="{3D66B127-6430-4E1F-BA55-6CC2D5837B1E}" type="pres">
      <dgm:prSet presAssocID="{9C504595-27B5-4B45-9344-727903B4BAAF}" presName="childText" presStyleLbl="revTx" presStyleIdx="1" presStyleCnt="2">
        <dgm:presLayoutVars>
          <dgm:bulletEnabled val="1"/>
        </dgm:presLayoutVars>
      </dgm:prSet>
      <dgm:spPr/>
    </dgm:pt>
  </dgm:ptLst>
  <dgm:cxnLst>
    <dgm:cxn modelId="{F0402302-1599-4B9A-903F-3CE5262C35DC}" type="presOf" srcId="{9979235B-A12C-4DE3-8DE6-0718D11CCF4D}" destId="{3D66B127-6430-4E1F-BA55-6CC2D5837B1E}" srcOrd="0" destOrd="2" presId="urn:microsoft.com/office/officeart/2005/8/layout/vList2"/>
    <dgm:cxn modelId="{C5003A10-2176-4A03-98CB-50682FB4B673}" type="presOf" srcId="{EA0D9668-4F34-4C2B-BF00-7B045EEC5D01}" destId="{3D66B127-6430-4E1F-BA55-6CC2D5837B1E}" srcOrd="0" destOrd="1" presId="urn:microsoft.com/office/officeart/2005/8/layout/vList2"/>
    <dgm:cxn modelId="{7BAECF1C-CD50-4270-973B-E8B151E20048}" type="presOf" srcId="{E47D86B4-2D62-4089-988D-D5C36B858457}" destId="{3D66B127-6430-4E1F-BA55-6CC2D5837B1E}" srcOrd="0" destOrd="0" presId="urn:microsoft.com/office/officeart/2005/8/layout/vList2"/>
    <dgm:cxn modelId="{CBA52F1E-5267-41C7-9F86-9355503882F7}" srcId="{9C504595-27B5-4B45-9344-727903B4BAAF}" destId="{EA0D9668-4F34-4C2B-BF00-7B045EEC5D01}" srcOrd="1" destOrd="0" parTransId="{06C3857C-3EA3-47CB-B4D4-2F5C7AF107BB}" sibTransId="{AFFBC869-631E-446B-A8C9-18B09024DD72}"/>
    <dgm:cxn modelId="{D23B3821-EE37-4F8E-9592-D8DEC97207C7}" type="presOf" srcId="{FA08E4A5-0C71-44E6-88C4-D0C44A9F35DB}" destId="{1D8D0B2E-95ED-4C1A-B8F6-713F6DA13015}" srcOrd="0" destOrd="2" presId="urn:microsoft.com/office/officeart/2005/8/layout/vList2"/>
    <dgm:cxn modelId="{B2B0212E-C7FF-4D0E-B227-9F4F25EEAC14}" srcId="{9C504595-27B5-4B45-9344-727903B4BAAF}" destId="{9979235B-A12C-4DE3-8DE6-0718D11CCF4D}" srcOrd="2" destOrd="0" parTransId="{A55AB60A-0F36-4F55-A5C9-8DC46AC0F5FC}" sibTransId="{3EA995A7-EB70-4ED5-811D-1F49FCC7E5C3}"/>
    <dgm:cxn modelId="{44602D64-5CF1-4C0B-A2BF-D383B5D064C6}" type="presOf" srcId="{8AEFA3A5-8ACA-4637-997C-E68DB4E4506E}" destId="{AE86EEF1-7A5A-473C-AA89-D9ECFD3758BB}" srcOrd="0" destOrd="0" presId="urn:microsoft.com/office/officeart/2005/8/layout/vList2"/>
    <dgm:cxn modelId="{1A8D1D7E-69AD-4800-A7D8-0F7A930FDD9F}" type="presOf" srcId="{7E436561-66C6-4A88-98FD-0E810F306572}" destId="{1D8D0B2E-95ED-4C1A-B8F6-713F6DA13015}" srcOrd="0" destOrd="0" presId="urn:microsoft.com/office/officeart/2005/8/layout/vList2"/>
    <dgm:cxn modelId="{6641B681-D870-49EE-BD6E-8AB7977CF049}" srcId="{9C504595-27B5-4B45-9344-727903B4BAAF}" destId="{E47D86B4-2D62-4089-988D-D5C36B858457}" srcOrd="0" destOrd="0" parTransId="{561D6E65-9E17-47D4-8C97-794FCDA4F9E1}" sibTransId="{E820773E-9743-4C48-9A81-44B12259A066}"/>
    <dgm:cxn modelId="{13894388-465F-4472-949E-602C0A9CBDF9}" srcId="{8AEFA3A5-8ACA-4637-997C-E68DB4E4506E}" destId="{CE8AD29A-14CA-499E-AA6D-262CC68FAD1F}" srcOrd="0" destOrd="0" parTransId="{06643867-2CD6-41A4-916F-A547D31B7071}" sibTransId="{01C00EB0-2A8A-48D6-8522-F1D26E8D3D85}"/>
    <dgm:cxn modelId="{C3F14294-F5F2-477E-864F-D49E8391D9FF}" srcId="{CE8AD29A-14CA-499E-AA6D-262CC68FAD1F}" destId="{FA08E4A5-0C71-44E6-88C4-D0C44A9F35DB}" srcOrd="2" destOrd="0" parTransId="{ECF3ECA9-60E7-467A-B603-4DD998D90564}" sibTransId="{59D6C5DC-86AD-4470-9D2B-03966B15D6CB}"/>
    <dgm:cxn modelId="{05F23BA3-F2F7-4678-8DEC-B49F82167A8C}" srcId="{CE8AD29A-14CA-499E-AA6D-262CC68FAD1F}" destId="{7E436561-66C6-4A88-98FD-0E810F306572}" srcOrd="0" destOrd="0" parTransId="{0A633C49-23FC-423B-B3FB-0282D8E0BDA4}" sibTransId="{75951600-0EB9-4CBC-9DB1-F639450A8375}"/>
    <dgm:cxn modelId="{36607EB6-2F8A-44B7-A471-869F15360EE7}" type="presOf" srcId="{863566BF-3575-4486-ADFE-75D5DF254150}" destId="{1D8D0B2E-95ED-4C1A-B8F6-713F6DA13015}" srcOrd="0" destOrd="1" presId="urn:microsoft.com/office/officeart/2005/8/layout/vList2"/>
    <dgm:cxn modelId="{69826EDB-1447-4DC5-B73D-547DCA0AAF67}" srcId="{CE8AD29A-14CA-499E-AA6D-262CC68FAD1F}" destId="{863566BF-3575-4486-ADFE-75D5DF254150}" srcOrd="1" destOrd="0" parTransId="{EC5AA238-EAB4-4532-8B85-1FC137894610}" sibTransId="{29E5E689-6A63-4430-BBF9-4B214324D888}"/>
    <dgm:cxn modelId="{49E0D9EA-8226-4683-ACF0-EA8A033833DA}" srcId="{8AEFA3A5-8ACA-4637-997C-E68DB4E4506E}" destId="{9C504595-27B5-4B45-9344-727903B4BAAF}" srcOrd="1" destOrd="0" parTransId="{2A161FE7-14F6-4A71-84CD-F30424F2C7A2}" sibTransId="{E9ABB87C-961D-40BB-A4F3-D7734EE7B96B}"/>
    <dgm:cxn modelId="{7A88B1EE-7C6A-4473-AF91-159E500053D0}" type="presOf" srcId="{CE8AD29A-14CA-499E-AA6D-262CC68FAD1F}" destId="{E836078E-BFEE-418D-8092-259D6E3EA3EF}" srcOrd="0" destOrd="0" presId="urn:microsoft.com/office/officeart/2005/8/layout/vList2"/>
    <dgm:cxn modelId="{E4F0F5F9-A004-4DEF-9784-2C13D5866D05}" type="presOf" srcId="{9C504595-27B5-4B45-9344-727903B4BAAF}" destId="{6866A0B2-FFBF-45CC-BFD7-815CFCF91B17}" srcOrd="0" destOrd="0" presId="urn:microsoft.com/office/officeart/2005/8/layout/vList2"/>
    <dgm:cxn modelId="{FE8ABE51-0542-4B2A-BEC7-92A30E3393CB}" type="presParOf" srcId="{AE86EEF1-7A5A-473C-AA89-D9ECFD3758BB}" destId="{E836078E-BFEE-418D-8092-259D6E3EA3EF}" srcOrd="0" destOrd="0" presId="urn:microsoft.com/office/officeart/2005/8/layout/vList2"/>
    <dgm:cxn modelId="{14B56381-BDCE-4835-8BC1-0C257771AC24}" type="presParOf" srcId="{AE86EEF1-7A5A-473C-AA89-D9ECFD3758BB}" destId="{1D8D0B2E-95ED-4C1A-B8F6-713F6DA13015}" srcOrd="1" destOrd="0" presId="urn:microsoft.com/office/officeart/2005/8/layout/vList2"/>
    <dgm:cxn modelId="{BCA2CBE2-BA36-4CAC-842E-30DF83E47E21}" type="presParOf" srcId="{AE86EEF1-7A5A-473C-AA89-D9ECFD3758BB}" destId="{6866A0B2-FFBF-45CC-BFD7-815CFCF91B17}" srcOrd="2" destOrd="0" presId="urn:microsoft.com/office/officeart/2005/8/layout/vList2"/>
    <dgm:cxn modelId="{1CB91F3C-298A-4F1B-87E6-3A314D47E5F8}" type="presParOf" srcId="{AE86EEF1-7A5A-473C-AA89-D9ECFD3758BB}" destId="{3D66B127-6430-4E1F-BA55-6CC2D5837B1E}"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8D1F4A-E8BE-4A0B-A8F4-6F4ACD4DD861}">
      <dsp:nvSpPr>
        <dsp:cNvPr id="0" name=""/>
        <dsp:cNvSpPr/>
      </dsp:nvSpPr>
      <dsp:spPr>
        <a:xfrm>
          <a:off x="0" y="527683"/>
          <a:ext cx="6513603" cy="1556259"/>
        </a:xfrm>
        <a:prstGeom prst="roundRect">
          <a:avLst/>
        </a:prstGeom>
        <a:solidFill>
          <a:srgbClr val="00A79D"/>
        </a:solidFill>
        <a:ln w="12700" cap="flat" cmpd="sng" algn="ctr">
          <a:solidFill>
            <a:srgbClr val="00A79D"/>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fr-CA" sz="3200" b="1" kern="1200"/>
            <a:t>La mission du </a:t>
          </a:r>
          <a:r>
            <a:rPr lang="fr-CA" sz="3200" b="1" kern="1200" err="1"/>
            <a:t>LabSEL</a:t>
          </a:r>
          <a:r>
            <a:rPr lang="fr-CA" sz="3200" b="1" kern="1200"/>
            <a:t> :</a:t>
          </a:r>
          <a:r>
            <a:rPr lang="fr-CA" sz="2600" b="1" kern="1200"/>
            <a:t> </a:t>
          </a:r>
        </a:p>
      </dsp:txBody>
      <dsp:txXfrm>
        <a:off x="75970" y="603653"/>
        <a:ext cx="6361663" cy="1404319"/>
      </dsp:txXfrm>
    </dsp:sp>
    <dsp:sp modelId="{ED7F0A97-2226-46A2-9E00-7CD25BD0FA78}">
      <dsp:nvSpPr>
        <dsp:cNvPr id="0" name=""/>
        <dsp:cNvSpPr/>
      </dsp:nvSpPr>
      <dsp:spPr>
        <a:xfrm>
          <a:off x="0" y="2181128"/>
          <a:ext cx="6513603" cy="1556259"/>
        </a:xfrm>
        <a:prstGeom prst="roundRect">
          <a:avLst/>
        </a:prstGeom>
        <a:solidFill>
          <a:srgbClr val="004F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cs typeface="Calibri Light"/>
            </a:rPr>
            <a:t>Le </a:t>
          </a:r>
          <a:r>
            <a:rPr lang="en-US" sz="2800" b="1" kern="1200" err="1">
              <a:cs typeface="Calibri Light"/>
            </a:rPr>
            <a:t>recensement</a:t>
          </a:r>
          <a:r>
            <a:rPr lang="en-US" sz="2800" kern="1200">
              <a:cs typeface="Calibri Light"/>
            </a:rPr>
            <a:t>, le </a:t>
          </a:r>
          <a:r>
            <a:rPr lang="en-US" sz="2800" b="1" kern="1200" err="1">
              <a:cs typeface="Calibri Light"/>
            </a:rPr>
            <a:t>développement</a:t>
          </a:r>
          <a:r>
            <a:rPr lang="en-US" sz="2800" b="1" kern="1200">
              <a:cs typeface="Calibri Light"/>
            </a:rPr>
            <a:t> </a:t>
          </a:r>
          <a:r>
            <a:rPr lang="en-US" sz="2800" kern="1200">
              <a:cs typeface="Calibri Light"/>
            </a:rPr>
            <a:t>et la </a:t>
          </a:r>
          <a:r>
            <a:rPr lang="en-US" sz="2800" b="1" kern="1200">
              <a:cs typeface="Calibri Light"/>
            </a:rPr>
            <a:t>diffusion </a:t>
          </a:r>
          <a:r>
            <a:rPr lang="en-US" sz="2800" kern="1200">
              <a:cs typeface="Calibri Light"/>
            </a:rPr>
            <a:t>des </a:t>
          </a:r>
          <a:r>
            <a:rPr lang="en-US" sz="2800" kern="1200" err="1"/>
            <a:t>savoirs</a:t>
          </a:r>
          <a:r>
            <a:rPr lang="en-US" sz="2800" kern="1200"/>
            <a:t> et des </a:t>
          </a:r>
          <a:r>
            <a:rPr lang="en-US" sz="2800" kern="1200" err="1"/>
            <a:t>pratiques</a:t>
          </a:r>
          <a:r>
            <a:rPr lang="en-US" sz="2800" kern="1200"/>
            <a:t>;</a:t>
          </a:r>
          <a:endParaRPr lang="fr-CA" sz="2800" kern="1200"/>
        </a:p>
      </dsp:txBody>
      <dsp:txXfrm>
        <a:off x="75970" y="2257098"/>
        <a:ext cx="6361663" cy="1404319"/>
      </dsp:txXfrm>
    </dsp:sp>
    <dsp:sp modelId="{2D3D7268-8944-4F56-BB7C-2C56416469D2}">
      <dsp:nvSpPr>
        <dsp:cNvPr id="0" name=""/>
        <dsp:cNvSpPr/>
      </dsp:nvSpPr>
      <dsp:spPr>
        <a:xfrm>
          <a:off x="0" y="3801482"/>
          <a:ext cx="6513603" cy="1556259"/>
        </a:xfrm>
        <a:prstGeom prst="roundRect">
          <a:avLst/>
        </a:prstGeom>
        <a:solidFill>
          <a:srgbClr val="004F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cs typeface="Calibri Light"/>
            </a:rPr>
            <a:t>Le </a:t>
          </a:r>
          <a:r>
            <a:rPr lang="en-US" sz="2800" b="1" kern="1200" dirty="0">
              <a:cs typeface="Calibri Light"/>
            </a:rPr>
            <a:t>soutien </a:t>
          </a:r>
          <a:r>
            <a:rPr lang="en-US" sz="2800" kern="1200" dirty="0">
              <a:cs typeface="Calibri Light"/>
            </a:rPr>
            <a:t>des</a:t>
          </a:r>
          <a:r>
            <a:rPr lang="fr-CA" sz="2800" kern="1200" dirty="0">
              <a:cs typeface="Calibri Light"/>
            </a:rPr>
            <a:t> </a:t>
          </a:r>
          <a:r>
            <a:rPr lang="fr-CA" sz="2800" kern="1200" dirty="0"/>
            <a:t>acteurs du collégial qui souhaitent contribuer au développement des compétences en littératie. </a:t>
          </a:r>
        </a:p>
      </dsp:txBody>
      <dsp:txXfrm>
        <a:off x="75970" y="3877452"/>
        <a:ext cx="6361663" cy="14043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44B879-198D-47B3-9559-097E708B9D6B}">
      <dsp:nvSpPr>
        <dsp:cNvPr id="0" name=""/>
        <dsp:cNvSpPr/>
      </dsp:nvSpPr>
      <dsp:spPr>
        <a:xfrm>
          <a:off x="0" y="81411"/>
          <a:ext cx="10515600" cy="993128"/>
        </a:xfrm>
        <a:prstGeom prst="roundRect">
          <a:avLst/>
        </a:prstGeom>
        <a:solidFill>
          <a:srgbClr val="4372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dirty="0"/>
            <a:t>Rehausser les compétences en littératie des enseignants</a:t>
          </a:r>
          <a:endParaRPr lang="en-US" sz="2500" kern="1200" dirty="0"/>
        </a:p>
      </dsp:txBody>
      <dsp:txXfrm>
        <a:off x="48481" y="129892"/>
        <a:ext cx="10418638" cy="896166"/>
      </dsp:txXfrm>
    </dsp:sp>
    <dsp:sp modelId="{38D6AD18-FE16-4A78-A836-7777FFE4B0AB}">
      <dsp:nvSpPr>
        <dsp:cNvPr id="0" name=""/>
        <dsp:cNvSpPr/>
      </dsp:nvSpPr>
      <dsp:spPr>
        <a:xfrm>
          <a:off x="0" y="1146540"/>
          <a:ext cx="10515600" cy="993128"/>
        </a:xfrm>
        <a:prstGeom prst="roundRect">
          <a:avLst/>
        </a:prstGeom>
        <a:solidFill>
          <a:srgbClr val="00A7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dirty="0"/>
            <a:t>Étudier les représentations et résistances des enseignants afin d’identifier les leviers pour agir auprès des enseignants</a:t>
          </a:r>
          <a:endParaRPr lang="en-US" sz="2500" kern="1200" dirty="0"/>
        </a:p>
      </dsp:txBody>
      <dsp:txXfrm>
        <a:off x="48481" y="1195021"/>
        <a:ext cx="10418638" cy="896166"/>
      </dsp:txXfrm>
    </dsp:sp>
    <dsp:sp modelId="{06F6CF14-9708-4034-8C26-D436C85E851A}">
      <dsp:nvSpPr>
        <dsp:cNvPr id="0" name=""/>
        <dsp:cNvSpPr/>
      </dsp:nvSpPr>
      <dsp:spPr>
        <a:xfrm>
          <a:off x="0" y="2211669"/>
          <a:ext cx="10515600" cy="9931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a:t>Informer sur la littératie</a:t>
          </a:r>
          <a:endParaRPr lang="en-US" sz="2500" kern="1200"/>
        </a:p>
      </dsp:txBody>
      <dsp:txXfrm>
        <a:off x="48481" y="2260150"/>
        <a:ext cx="10418638" cy="896166"/>
      </dsp:txXfrm>
    </dsp:sp>
    <dsp:sp modelId="{A66C091E-7BC5-417D-BA37-8B4540F68531}">
      <dsp:nvSpPr>
        <dsp:cNvPr id="0" name=""/>
        <dsp:cNvSpPr/>
      </dsp:nvSpPr>
      <dsp:spPr>
        <a:xfrm>
          <a:off x="0" y="3276797"/>
          <a:ext cx="10515600" cy="993128"/>
        </a:xfrm>
        <a:prstGeom prst="roundRect">
          <a:avLst/>
        </a:prstGeom>
        <a:solidFill>
          <a:srgbClr val="00A7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dirty="0"/>
            <a:t>Faciliter un accès aux ressources, notamment par une synthèse de connaissances</a:t>
          </a:r>
          <a:endParaRPr lang="en-US" sz="2500" kern="1200" dirty="0"/>
        </a:p>
      </dsp:txBody>
      <dsp:txXfrm>
        <a:off x="48481" y="3325278"/>
        <a:ext cx="10418638" cy="8961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3003A-6965-4FC0-80A6-4D4D83117BDA}">
      <dsp:nvSpPr>
        <dsp:cNvPr id="0" name=""/>
        <dsp:cNvSpPr/>
      </dsp:nvSpPr>
      <dsp:spPr>
        <a:xfrm>
          <a:off x="0" y="84046"/>
          <a:ext cx="5181600" cy="1006931"/>
        </a:xfrm>
        <a:prstGeom prst="roundRect">
          <a:avLst/>
        </a:prstGeom>
        <a:solidFill>
          <a:srgbClr val="4372C5"/>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a:t>Rehausser les compétences en littératie des enseignants</a:t>
          </a:r>
          <a:endParaRPr lang="en-US" sz="1800" kern="1200"/>
        </a:p>
      </dsp:txBody>
      <dsp:txXfrm>
        <a:off x="49154" y="133200"/>
        <a:ext cx="5083292" cy="908623"/>
      </dsp:txXfrm>
    </dsp:sp>
    <dsp:sp modelId="{DD79C11D-654F-48E9-B64B-83155B221067}">
      <dsp:nvSpPr>
        <dsp:cNvPr id="0" name=""/>
        <dsp:cNvSpPr/>
      </dsp:nvSpPr>
      <dsp:spPr>
        <a:xfrm>
          <a:off x="0" y="1142817"/>
          <a:ext cx="5181600" cy="1006931"/>
        </a:xfrm>
        <a:prstGeom prst="roundRect">
          <a:avLst/>
        </a:prstGeom>
        <a:solidFill>
          <a:srgbClr val="00A79D"/>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dirty="0"/>
            <a:t>Étudier les représentations et résistances des enseignants afin d’identifier les leviers pour agir auprès des enseignants</a:t>
          </a:r>
          <a:endParaRPr lang="en-US" sz="1800" kern="1200" dirty="0"/>
        </a:p>
      </dsp:txBody>
      <dsp:txXfrm>
        <a:off x="49154" y="1191971"/>
        <a:ext cx="5083292" cy="908623"/>
      </dsp:txXfrm>
    </dsp:sp>
    <dsp:sp modelId="{48D0EC0D-429A-4314-BD55-C95E7B06B4DF}">
      <dsp:nvSpPr>
        <dsp:cNvPr id="0" name=""/>
        <dsp:cNvSpPr/>
      </dsp:nvSpPr>
      <dsp:spPr>
        <a:xfrm>
          <a:off x="0" y="2201589"/>
          <a:ext cx="5181600" cy="1006931"/>
        </a:xfrm>
        <a:prstGeom prst="roundRect">
          <a:avLst/>
        </a:prstGeom>
        <a:solidFill>
          <a:srgbClr val="4372C5"/>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a:t>Informer sur la littératie</a:t>
          </a:r>
          <a:endParaRPr lang="en-US" sz="1800" kern="1200"/>
        </a:p>
      </dsp:txBody>
      <dsp:txXfrm>
        <a:off x="49154" y="2250743"/>
        <a:ext cx="5083292" cy="908623"/>
      </dsp:txXfrm>
    </dsp:sp>
    <dsp:sp modelId="{4CAD3E7A-C65C-4FAE-B50B-70C68117013E}">
      <dsp:nvSpPr>
        <dsp:cNvPr id="0" name=""/>
        <dsp:cNvSpPr/>
      </dsp:nvSpPr>
      <dsp:spPr>
        <a:xfrm>
          <a:off x="0" y="3260360"/>
          <a:ext cx="5181600" cy="1006931"/>
        </a:xfrm>
        <a:prstGeom prst="roundRect">
          <a:avLst/>
        </a:prstGeom>
        <a:solidFill>
          <a:srgbClr val="00A79D"/>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dirty="0"/>
            <a:t>Faciliter un accès aux ressources, notamment par une synthèse de connaissances</a:t>
          </a:r>
          <a:endParaRPr lang="en-US" sz="1800" kern="1200" dirty="0"/>
        </a:p>
      </dsp:txBody>
      <dsp:txXfrm>
        <a:off x="49154" y="3309514"/>
        <a:ext cx="5083292" cy="9086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3003A-6965-4FC0-80A6-4D4D83117BDA}">
      <dsp:nvSpPr>
        <dsp:cNvPr id="0" name=""/>
        <dsp:cNvSpPr/>
      </dsp:nvSpPr>
      <dsp:spPr>
        <a:xfrm>
          <a:off x="0" y="84046"/>
          <a:ext cx="5181600" cy="1006931"/>
        </a:xfrm>
        <a:prstGeom prst="roundRect">
          <a:avLst/>
        </a:prstGeom>
        <a:solidFill>
          <a:srgbClr val="4372C5"/>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a:t>Rehausser les compétences en littératie des enseignants</a:t>
          </a:r>
          <a:endParaRPr lang="en-US" sz="1800" kern="1200"/>
        </a:p>
      </dsp:txBody>
      <dsp:txXfrm>
        <a:off x="49154" y="133200"/>
        <a:ext cx="5083292" cy="908623"/>
      </dsp:txXfrm>
    </dsp:sp>
    <dsp:sp modelId="{DD79C11D-654F-48E9-B64B-83155B221067}">
      <dsp:nvSpPr>
        <dsp:cNvPr id="0" name=""/>
        <dsp:cNvSpPr/>
      </dsp:nvSpPr>
      <dsp:spPr>
        <a:xfrm>
          <a:off x="0" y="1142817"/>
          <a:ext cx="5181600" cy="1006931"/>
        </a:xfrm>
        <a:prstGeom prst="roundRect">
          <a:avLst/>
        </a:prstGeom>
        <a:solidFill>
          <a:srgbClr val="00A79D"/>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dirty="0"/>
            <a:t>Étudier les représentations et résistances des enseignants afin d’identifier les leviers pour agir auprès des enseignants</a:t>
          </a:r>
          <a:endParaRPr lang="en-US" sz="1800" kern="1200" dirty="0"/>
        </a:p>
      </dsp:txBody>
      <dsp:txXfrm>
        <a:off x="49154" y="1191971"/>
        <a:ext cx="5083292" cy="908623"/>
      </dsp:txXfrm>
    </dsp:sp>
    <dsp:sp modelId="{48D0EC0D-429A-4314-BD55-C95E7B06B4DF}">
      <dsp:nvSpPr>
        <dsp:cNvPr id="0" name=""/>
        <dsp:cNvSpPr/>
      </dsp:nvSpPr>
      <dsp:spPr>
        <a:xfrm>
          <a:off x="0" y="2201589"/>
          <a:ext cx="5181600" cy="1006931"/>
        </a:xfrm>
        <a:prstGeom prst="roundRect">
          <a:avLst/>
        </a:prstGeom>
        <a:solidFill>
          <a:srgbClr val="4372C5"/>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a:t>Informer sur la littératie</a:t>
          </a:r>
          <a:endParaRPr lang="en-US" sz="1800" kern="1200"/>
        </a:p>
      </dsp:txBody>
      <dsp:txXfrm>
        <a:off x="49154" y="2250743"/>
        <a:ext cx="5083292" cy="908623"/>
      </dsp:txXfrm>
    </dsp:sp>
    <dsp:sp modelId="{4CAD3E7A-C65C-4FAE-B50B-70C68117013E}">
      <dsp:nvSpPr>
        <dsp:cNvPr id="0" name=""/>
        <dsp:cNvSpPr/>
      </dsp:nvSpPr>
      <dsp:spPr>
        <a:xfrm>
          <a:off x="0" y="3260360"/>
          <a:ext cx="5181600" cy="1006931"/>
        </a:xfrm>
        <a:prstGeom prst="roundRect">
          <a:avLst/>
        </a:prstGeom>
        <a:solidFill>
          <a:srgbClr val="00A79D"/>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dirty="0"/>
            <a:t>Faciliter un accès aux ressources, notamment par une synthèse de connaissances</a:t>
          </a:r>
          <a:endParaRPr lang="en-US" sz="1800" kern="1200" dirty="0"/>
        </a:p>
      </dsp:txBody>
      <dsp:txXfrm>
        <a:off x="49154" y="3309514"/>
        <a:ext cx="5083292" cy="9086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3003A-6965-4FC0-80A6-4D4D83117BDA}">
      <dsp:nvSpPr>
        <dsp:cNvPr id="0" name=""/>
        <dsp:cNvSpPr/>
      </dsp:nvSpPr>
      <dsp:spPr>
        <a:xfrm>
          <a:off x="0" y="84046"/>
          <a:ext cx="5181600" cy="1006931"/>
        </a:xfrm>
        <a:prstGeom prst="roundRect">
          <a:avLst/>
        </a:prstGeom>
        <a:solidFill>
          <a:srgbClr val="4372C5"/>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a:t>Rehausser les compétences en littératie des enseignants</a:t>
          </a:r>
          <a:endParaRPr lang="en-US" sz="1800" kern="1200"/>
        </a:p>
      </dsp:txBody>
      <dsp:txXfrm>
        <a:off x="49154" y="133200"/>
        <a:ext cx="5083292" cy="908623"/>
      </dsp:txXfrm>
    </dsp:sp>
    <dsp:sp modelId="{DD79C11D-654F-48E9-B64B-83155B221067}">
      <dsp:nvSpPr>
        <dsp:cNvPr id="0" name=""/>
        <dsp:cNvSpPr/>
      </dsp:nvSpPr>
      <dsp:spPr>
        <a:xfrm>
          <a:off x="0" y="1142817"/>
          <a:ext cx="5181600" cy="1006931"/>
        </a:xfrm>
        <a:prstGeom prst="roundRect">
          <a:avLst/>
        </a:prstGeom>
        <a:solidFill>
          <a:srgbClr val="00A79D"/>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dirty="0"/>
            <a:t>Étudier les représentations et résistances des enseignants afin d’identifier les leviers pour agir auprès des enseignants</a:t>
          </a:r>
          <a:endParaRPr lang="en-US" sz="1800" kern="1200" dirty="0"/>
        </a:p>
      </dsp:txBody>
      <dsp:txXfrm>
        <a:off x="49154" y="1191971"/>
        <a:ext cx="5083292" cy="908623"/>
      </dsp:txXfrm>
    </dsp:sp>
    <dsp:sp modelId="{48D0EC0D-429A-4314-BD55-C95E7B06B4DF}">
      <dsp:nvSpPr>
        <dsp:cNvPr id="0" name=""/>
        <dsp:cNvSpPr/>
      </dsp:nvSpPr>
      <dsp:spPr>
        <a:xfrm>
          <a:off x="0" y="2201589"/>
          <a:ext cx="5181600" cy="1006931"/>
        </a:xfrm>
        <a:prstGeom prst="roundRect">
          <a:avLst/>
        </a:prstGeom>
        <a:solidFill>
          <a:srgbClr val="4372C5"/>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a:t>Informer sur la littératie</a:t>
          </a:r>
          <a:endParaRPr lang="en-US" sz="1800" kern="1200"/>
        </a:p>
      </dsp:txBody>
      <dsp:txXfrm>
        <a:off x="49154" y="2250743"/>
        <a:ext cx="5083292" cy="908623"/>
      </dsp:txXfrm>
    </dsp:sp>
    <dsp:sp modelId="{4CAD3E7A-C65C-4FAE-B50B-70C68117013E}">
      <dsp:nvSpPr>
        <dsp:cNvPr id="0" name=""/>
        <dsp:cNvSpPr/>
      </dsp:nvSpPr>
      <dsp:spPr>
        <a:xfrm>
          <a:off x="0" y="3260360"/>
          <a:ext cx="5181600" cy="1006931"/>
        </a:xfrm>
        <a:prstGeom prst="roundRect">
          <a:avLst/>
        </a:prstGeom>
        <a:solidFill>
          <a:srgbClr val="00A79D"/>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dirty="0"/>
            <a:t>Faciliter un accès aux ressources, notamment par une synthèse de connaissances</a:t>
          </a:r>
          <a:endParaRPr lang="en-US" sz="1800" kern="1200" dirty="0"/>
        </a:p>
      </dsp:txBody>
      <dsp:txXfrm>
        <a:off x="49154" y="3309514"/>
        <a:ext cx="5083292" cy="9086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3003A-6965-4FC0-80A6-4D4D83117BDA}">
      <dsp:nvSpPr>
        <dsp:cNvPr id="0" name=""/>
        <dsp:cNvSpPr/>
      </dsp:nvSpPr>
      <dsp:spPr>
        <a:xfrm>
          <a:off x="0" y="84046"/>
          <a:ext cx="5181600" cy="1006931"/>
        </a:xfrm>
        <a:prstGeom prst="roundRect">
          <a:avLst/>
        </a:prstGeom>
        <a:solidFill>
          <a:srgbClr val="4372C5"/>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a:t>Rehausser les compétences en littératie des enseignants</a:t>
          </a:r>
          <a:endParaRPr lang="en-US" sz="1800" kern="1200"/>
        </a:p>
      </dsp:txBody>
      <dsp:txXfrm>
        <a:off x="49154" y="133200"/>
        <a:ext cx="5083292" cy="908623"/>
      </dsp:txXfrm>
    </dsp:sp>
    <dsp:sp modelId="{DD79C11D-654F-48E9-B64B-83155B221067}">
      <dsp:nvSpPr>
        <dsp:cNvPr id="0" name=""/>
        <dsp:cNvSpPr/>
      </dsp:nvSpPr>
      <dsp:spPr>
        <a:xfrm>
          <a:off x="0" y="1142817"/>
          <a:ext cx="5181600" cy="1006931"/>
        </a:xfrm>
        <a:prstGeom prst="roundRect">
          <a:avLst/>
        </a:prstGeom>
        <a:solidFill>
          <a:srgbClr val="00A79D"/>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dirty="0"/>
            <a:t>Étudier les représentations et résistances des enseignants afin d’identifier les leviers pour agir auprès des enseignants</a:t>
          </a:r>
          <a:endParaRPr lang="en-US" sz="1800" kern="1200" dirty="0"/>
        </a:p>
      </dsp:txBody>
      <dsp:txXfrm>
        <a:off x="49154" y="1191971"/>
        <a:ext cx="5083292" cy="908623"/>
      </dsp:txXfrm>
    </dsp:sp>
    <dsp:sp modelId="{48D0EC0D-429A-4314-BD55-C95E7B06B4DF}">
      <dsp:nvSpPr>
        <dsp:cNvPr id="0" name=""/>
        <dsp:cNvSpPr/>
      </dsp:nvSpPr>
      <dsp:spPr>
        <a:xfrm>
          <a:off x="0" y="2201589"/>
          <a:ext cx="5181600" cy="1006931"/>
        </a:xfrm>
        <a:prstGeom prst="roundRect">
          <a:avLst/>
        </a:prstGeom>
        <a:solidFill>
          <a:srgbClr val="4372C5"/>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a:t>Informer sur la littératie</a:t>
          </a:r>
          <a:endParaRPr lang="en-US" sz="1800" kern="1200"/>
        </a:p>
      </dsp:txBody>
      <dsp:txXfrm>
        <a:off x="49154" y="2250743"/>
        <a:ext cx="5083292" cy="908623"/>
      </dsp:txXfrm>
    </dsp:sp>
    <dsp:sp modelId="{4CAD3E7A-C65C-4FAE-B50B-70C68117013E}">
      <dsp:nvSpPr>
        <dsp:cNvPr id="0" name=""/>
        <dsp:cNvSpPr/>
      </dsp:nvSpPr>
      <dsp:spPr>
        <a:xfrm>
          <a:off x="0" y="3260360"/>
          <a:ext cx="5181600" cy="1006931"/>
        </a:xfrm>
        <a:prstGeom prst="roundRect">
          <a:avLst/>
        </a:prstGeom>
        <a:solidFill>
          <a:srgbClr val="00A79D"/>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dirty="0"/>
            <a:t>Faciliter un accès aux ressources, notamment par une synthèse de connaissances</a:t>
          </a:r>
          <a:endParaRPr lang="en-US" sz="1800" kern="1200" dirty="0"/>
        </a:p>
      </dsp:txBody>
      <dsp:txXfrm>
        <a:off x="49154" y="3309514"/>
        <a:ext cx="5083292" cy="9086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6078E-BFEE-418D-8092-259D6E3EA3EF}">
      <dsp:nvSpPr>
        <dsp:cNvPr id="0" name=""/>
        <dsp:cNvSpPr/>
      </dsp:nvSpPr>
      <dsp:spPr>
        <a:xfrm>
          <a:off x="0" y="538363"/>
          <a:ext cx="6513603" cy="1193400"/>
        </a:xfrm>
        <a:prstGeom prst="roundRect">
          <a:avLst/>
        </a:prstGeom>
        <a:solidFill>
          <a:srgbClr val="00A7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fr-FR" sz="3000" kern="1200"/>
            <a:t>Mandats d’écriture en foresterie (Tremblay et Laberge, 2019)</a:t>
          </a:r>
          <a:endParaRPr lang="en-US" sz="3000" kern="1200"/>
        </a:p>
      </dsp:txBody>
      <dsp:txXfrm>
        <a:off x="58257" y="596620"/>
        <a:ext cx="6397089" cy="1076886"/>
      </dsp:txXfrm>
    </dsp:sp>
    <dsp:sp modelId="{1D8D0B2E-95ED-4C1A-B8F6-713F6DA13015}">
      <dsp:nvSpPr>
        <dsp:cNvPr id="0" name=""/>
        <dsp:cNvSpPr/>
      </dsp:nvSpPr>
      <dsp:spPr>
        <a:xfrm>
          <a:off x="0" y="1731763"/>
          <a:ext cx="6513603"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fr-FR" sz="2300" kern="1200"/>
            <a:t>Rapport d’observation</a:t>
          </a:r>
          <a:endParaRPr lang="en-US" sz="2300" kern="1200"/>
        </a:p>
        <a:p>
          <a:pPr marL="228600" lvl="1" indent="-228600" algn="l" defTabSz="1022350">
            <a:lnSpc>
              <a:spcPct val="90000"/>
            </a:lnSpc>
            <a:spcBef>
              <a:spcPct val="0"/>
            </a:spcBef>
            <a:spcAft>
              <a:spcPct val="20000"/>
            </a:spcAft>
            <a:buChar char="•"/>
          </a:pPr>
          <a:r>
            <a:rPr lang="fr-FR" sz="2300" kern="1200"/>
            <a:t>Rapport technique</a:t>
          </a:r>
          <a:endParaRPr lang="en-US" sz="2300" kern="1200"/>
        </a:p>
        <a:p>
          <a:pPr marL="228600" lvl="1" indent="-228600" algn="l" defTabSz="1022350">
            <a:lnSpc>
              <a:spcPct val="90000"/>
            </a:lnSpc>
            <a:spcBef>
              <a:spcPct val="0"/>
            </a:spcBef>
            <a:spcAft>
              <a:spcPct val="20000"/>
            </a:spcAft>
            <a:buChar char="•"/>
          </a:pPr>
          <a:r>
            <a:rPr lang="fr-FR" sz="2300" kern="1200"/>
            <a:t>Rapport d’analyse…</a:t>
          </a:r>
          <a:endParaRPr lang="en-US" sz="2300" kern="1200"/>
        </a:p>
      </dsp:txBody>
      <dsp:txXfrm>
        <a:off x="0" y="1731763"/>
        <a:ext cx="6513603" cy="1210950"/>
      </dsp:txXfrm>
    </dsp:sp>
    <dsp:sp modelId="{6866A0B2-FFBF-45CC-BFD7-815CFCF91B17}">
      <dsp:nvSpPr>
        <dsp:cNvPr id="0" name=""/>
        <dsp:cNvSpPr/>
      </dsp:nvSpPr>
      <dsp:spPr>
        <a:xfrm>
          <a:off x="0" y="2942713"/>
          <a:ext cx="6513603" cy="1193400"/>
        </a:xfrm>
        <a:prstGeom prst="roundRect">
          <a:avLst/>
        </a:prstGeom>
        <a:solidFill>
          <a:srgbClr val="4372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fr-FR" sz="3000" kern="1200" dirty="0"/>
            <a:t>Situation de communication orale d’étudiants allophones (</a:t>
          </a:r>
          <a:r>
            <a:rPr lang="fr-FR" sz="3000" kern="1200" dirty="0" err="1"/>
            <a:t>Libersan</a:t>
          </a:r>
          <a:r>
            <a:rPr lang="fr-FR" sz="3000" kern="1200" dirty="0"/>
            <a:t>, 2019)</a:t>
          </a:r>
          <a:endParaRPr lang="en-US" sz="3000" kern="1200" dirty="0"/>
        </a:p>
      </dsp:txBody>
      <dsp:txXfrm>
        <a:off x="58257" y="3000970"/>
        <a:ext cx="6397089" cy="1076886"/>
      </dsp:txXfrm>
    </dsp:sp>
    <dsp:sp modelId="{3D66B127-6430-4E1F-BA55-6CC2D5837B1E}">
      <dsp:nvSpPr>
        <dsp:cNvPr id="0" name=""/>
        <dsp:cNvSpPr/>
      </dsp:nvSpPr>
      <dsp:spPr>
        <a:xfrm>
          <a:off x="0" y="4136113"/>
          <a:ext cx="6513603"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fr-FR" sz="2300" kern="1200"/>
            <a:t>Lecture de conte</a:t>
          </a:r>
          <a:endParaRPr lang="en-US" sz="2300" kern="1200"/>
        </a:p>
        <a:p>
          <a:pPr marL="228600" lvl="1" indent="-228600" algn="l" defTabSz="1022350">
            <a:lnSpc>
              <a:spcPct val="90000"/>
            </a:lnSpc>
            <a:spcBef>
              <a:spcPct val="0"/>
            </a:spcBef>
            <a:spcAft>
              <a:spcPct val="20000"/>
            </a:spcAft>
            <a:buChar char="•"/>
          </a:pPr>
          <a:r>
            <a:rPr lang="fr-FR" sz="2300" kern="1200"/>
            <a:t>Suivi de commande </a:t>
          </a:r>
          <a:endParaRPr lang="en-US" sz="2300" kern="1200"/>
        </a:p>
        <a:p>
          <a:pPr marL="228600" lvl="1" indent="-228600" algn="l" defTabSz="1022350">
            <a:lnSpc>
              <a:spcPct val="90000"/>
            </a:lnSpc>
            <a:spcBef>
              <a:spcPct val="0"/>
            </a:spcBef>
            <a:spcAft>
              <a:spcPct val="20000"/>
            </a:spcAft>
            <a:buChar char="•"/>
          </a:pPr>
          <a:r>
            <a:rPr lang="fr-FR" sz="2300" kern="1200"/>
            <a:t>Discussion informelle…</a:t>
          </a:r>
          <a:endParaRPr lang="en-US" sz="2300" kern="1200"/>
        </a:p>
      </dsp:txBody>
      <dsp:txXfrm>
        <a:off x="0" y="4136113"/>
        <a:ext cx="6513603" cy="12109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EE07E-8A33-D14A-92B8-A4433E5B9C4B}" type="datetimeFigureOut">
              <a:rPr lang="fr-FR" smtClean="0"/>
              <a:t>10/06/2019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B7043-CD15-6E46-8B4C-0D19EF7F2423}" type="slidenum">
              <a:rPr lang="fr-FR" smtClean="0"/>
              <a:t>‹N°›</a:t>
            </a:fld>
            <a:endParaRPr lang="fr-FR"/>
          </a:p>
        </p:txBody>
      </p:sp>
    </p:spTree>
    <p:extLst>
      <p:ext uri="{BB962C8B-B14F-4D97-AF65-F5344CB8AC3E}">
        <p14:creationId xmlns:p14="http://schemas.microsoft.com/office/powerpoint/2010/main" val="1458493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EFB7043-CD15-6E46-8B4C-0D19EF7F2423}" type="slidenum">
              <a:rPr lang="fr-FR" smtClean="0"/>
              <a:t>60</a:t>
            </a:fld>
            <a:endParaRPr lang="fr-FR"/>
          </a:p>
        </p:txBody>
      </p:sp>
    </p:spTree>
    <p:extLst>
      <p:ext uri="{BB962C8B-B14F-4D97-AF65-F5344CB8AC3E}">
        <p14:creationId xmlns:p14="http://schemas.microsoft.com/office/powerpoint/2010/main" val="2583558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010B1-5B35-8C4D-8180-8B1FBE36B6B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C99DBAE-91ED-D249-A856-8074AEDBC0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FFE9C11-D0B7-6942-9339-29C5AF06C96D}"/>
              </a:ext>
            </a:extLst>
          </p:cNvPr>
          <p:cNvSpPr>
            <a:spLocks noGrp="1"/>
          </p:cNvSpPr>
          <p:nvPr>
            <p:ph type="dt" sz="half" idx="10"/>
          </p:nvPr>
        </p:nvSpPr>
        <p:spPr/>
        <p:txBody>
          <a:bodyPr/>
          <a:lstStyle/>
          <a:p>
            <a:fld id="{F12DBD09-4D8E-D24B-A770-F23399B0C4C1}" type="datetimeFigureOut">
              <a:rPr lang="fr-FR" smtClean="0"/>
              <a:t>10/06/2019</a:t>
            </a:fld>
            <a:endParaRPr lang="fr-FR"/>
          </a:p>
        </p:txBody>
      </p:sp>
      <p:sp>
        <p:nvSpPr>
          <p:cNvPr id="5" name="Espace réservé du pied de page 4">
            <a:extLst>
              <a:ext uri="{FF2B5EF4-FFF2-40B4-BE49-F238E27FC236}">
                <a16:creationId xmlns:a16="http://schemas.microsoft.com/office/drawing/2014/main" id="{3590ACEB-B6D5-2645-BC34-A9F2E8347FD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1977C60-36DC-D54D-935B-E23AC81AF09D}"/>
              </a:ext>
            </a:extLst>
          </p:cNvPr>
          <p:cNvSpPr>
            <a:spLocks noGrp="1"/>
          </p:cNvSpPr>
          <p:nvPr>
            <p:ph type="sldNum" sz="quarter" idx="12"/>
          </p:nvPr>
        </p:nvSpPr>
        <p:spPr/>
        <p:txBody>
          <a:bodyPr/>
          <a:lstStyle/>
          <a:p>
            <a:fld id="{673B355D-3317-7045-B002-B1BB6BCB8789}" type="slidenum">
              <a:rPr lang="fr-FR" smtClean="0"/>
              <a:t>‹N°›</a:t>
            </a:fld>
            <a:endParaRPr lang="fr-FR"/>
          </a:p>
        </p:txBody>
      </p:sp>
    </p:spTree>
    <p:extLst>
      <p:ext uri="{BB962C8B-B14F-4D97-AF65-F5344CB8AC3E}">
        <p14:creationId xmlns:p14="http://schemas.microsoft.com/office/powerpoint/2010/main" val="1796865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6B82C9-EE09-FB4A-9A68-852B3987291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972DE5C-F0AD-1443-9981-F09863E5AA0D}"/>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BE6A90E-9C38-7047-B167-F9AE9A4415B4}"/>
              </a:ext>
            </a:extLst>
          </p:cNvPr>
          <p:cNvSpPr>
            <a:spLocks noGrp="1"/>
          </p:cNvSpPr>
          <p:nvPr>
            <p:ph type="dt" sz="half" idx="10"/>
          </p:nvPr>
        </p:nvSpPr>
        <p:spPr/>
        <p:txBody>
          <a:bodyPr/>
          <a:lstStyle/>
          <a:p>
            <a:fld id="{F12DBD09-4D8E-D24B-A770-F23399B0C4C1}" type="datetimeFigureOut">
              <a:rPr lang="fr-FR" smtClean="0"/>
              <a:t>10/06/2019</a:t>
            </a:fld>
            <a:endParaRPr lang="fr-FR"/>
          </a:p>
        </p:txBody>
      </p:sp>
      <p:sp>
        <p:nvSpPr>
          <p:cNvPr id="5" name="Espace réservé du pied de page 4">
            <a:extLst>
              <a:ext uri="{FF2B5EF4-FFF2-40B4-BE49-F238E27FC236}">
                <a16:creationId xmlns:a16="http://schemas.microsoft.com/office/drawing/2014/main" id="{9B2839A3-CE63-0F40-A682-29938F0B1A4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979DF7C-9BC1-3C4D-A993-0CB7FA1B34A5}"/>
              </a:ext>
            </a:extLst>
          </p:cNvPr>
          <p:cNvSpPr>
            <a:spLocks noGrp="1"/>
          </p:cNvSpPr>
          <p:nvPr>
            <p:ph type="sldNum" sz="quarter" idx="12"/>
          </p:nvPr>
        </p:nvSpPr>
        <p:spPr/>
        <p:txBody>
          <a:bodyPr/>
          <a:lstStyle/>
          <a:p>
            <a:fld id="{673B355D-3317-7045-B002-B1BB6BCB8789}" type="slidenum">
              <a:rPr lang="fr-FR" smtClean="0"/>
              <a:t>‹N°›</a:t>
            </a:fld>
            <a:endParaRPr lang="fr-FR"/>
          </a:p>
        </p:txBody>
      </p:sp>
    </p:spTree>
    <p:extLst>
      <p:ext uri="{BB962C8B-B14F-4D97-AF65-F5344CB8AC3E}">
        <p14:creationId xmlns:p14="http://schemas.microsoft.com/office/powerpoint/2010/main" val="1201646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D9A675E-1443-674D-B253-D9695C194BF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0A43282-86C2-3846-A9E1-3EA6322439A9}"/>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366A859E-B66F-4048-BE48-220EB83D9319}"/>
              </a:ext>
            </a:extLst>
          </p:cNvPr>
          <p:cNvSpPr>
            <a:spLocks noGrp="1"/>
          </p:cNvSpPr>
          <p:nvPr>
            <p:ph type="dt" sz="half" idx="10"/>
          </p:nvPr>
        </p:nvSpPr>
        <p:spPr/>
        <p:txBody>
          <a:bodyPr/>
          <a:lstStyle/>
          <a:p>
            <a:fld id="{F12DBD09-4D8E-D24B-A770-F23399B0C4C1}" type="datetimeFigureOut">
              <a:rPr lang="fr-FR" smtClean="0"/>
              <a:t>10/06/2019</a:t>
            </a:fld>
            <a:endParaRPr lang="fr-FR"/>
          </a:p>
        </p:txBody>
      </p:sp>
      <p:sp>
        <p:nvSpPr>
          <p:cNvPr id="5" name="Espace réservé du pied de page 4">
            <a:extLst>
              <a:ext uri="{FF2B5EF4-FFF2-40B4-BE49-F238E27FC236}">
                <a16:creationId xmlns:a16="http://schemas.microsoft.com/office/drawing/2014/main" id="{9B0DA69F-C542-7444-9B55-69F6A124FFD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B7FB56A-8F49-374B-8368-AE52234784EA}"/>
              </a:ext>
            </a:extLst>
          </p:cNvPr>
          <p:cNvSpPr>
            <a:spLocks noGrp="1"/>
          </p:cNvSpPr>
          <p:nvPr>
            <p:ph type="sldNum" sz="quarter" idx="12"/>
          </p:nvPr>
        </p:nvSpPr>
        <p:spPr/>
        <p:txBody>
          <a:bodyPr/>
          <a:lstStyle/>
          <a:p>
            <a:fld id="{673B355D-3317-7045-B002-B1BB6BCB8789}" type="slidenum">
              <a:rPr lang="fr-FR" smtClean="0"/>
              <a:t>‹N°›</a:t>
            </a:fld>
            <a:endParaRPr lang="fr-FR"/>
          </a:p>
        </p:txBody>
      </p:sp>
    </p:spTree>
    <p:extLst>
      <p:ext uri="{BB962C8B-B14F-4D97-AF65-F5344CB8AC3E}">
        <p14:creationId xmlns:p14="http://schemas.microsoft.com/office/powerpoint/2010/main" val="761455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D60FC6-6589-AC4F-BA7A-DB7C847E05C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C7A80AA-59F9-384C-BE37-6077CF6A21E6}"/>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EF20AF1E-E11D-8845-8165-DD5F8D51987C}"/>
              </a:ext>
            </a:extLst>
          </p:cNvPr>
          <p:cNvSpPr>
            <a:spLocks noGrp="1"/>
          </p:cNvSpPr>
          <p:nvPr>
            <p:ph type="dt" sz="half" idx="10"/>
          </p:nvPr>
        </p:nvSpPr>
        <p:spPr/>
        <p:txBody>
          <a:bodyPr/>
          <a:lstStyle/>
          <a:p>
            <a:fld id="{F12DBD09-4D8E-D24B-A770-F23399B0C4C1}" type="datetimeFigureOut">
              <a:rPr lang="fr-FR" smtClean="0"/>
              <a:t>10/06/2019</a:t>
            </a:fld>
            <a:endParaRPr lang="fr-FR"/>
          </a:p>
        </p:txBody>
      </p:sp>
      <p:sp>
        <p:nvSpPr>
          <p:cNvPr id="5" name="Espace réservé du pied de page 4">
            <a:extLst>
              <a:ext uri="{FF2B5EF4-FFF2-40B4-BE49-F238E27FC236}">
                <a16:creationId xmlns:a16="http://schemas.microsoft.com/office/drawing/2014/main" id="{0D9B3F86-0570-2F46-8ED2-628E2777C6F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244ECA2-0B55-144B-B0B5-FDF6B52E010C}"/>
              </a:ext>
            </a:extLst>
          </p:cNvPr>
          <p:cNvSpPr>
            <a:spLocks noGrp="1"/>
          </p:cNvSpPr>
          <p:nvPr>
            <p:ph type="sldNum" sz="quarter" idx="12"/>
          </p:nvPr>
        </p:nvSpPr>
        <p:spPr/>
        <p:txBody>
          <a:bodyPr/>
          <a:lstStyle/>
          <a:p>
            <a:fld id="{673B355D-3317-7045-B002-B1BB6BCB8789}" type="slidenum">
              <a:rPr lang="fr-FR" smtClean="0"/>
              <a:t>‹N°›</a:t>
            </a:fld>
            <a:endParaRPr lang="fr-FR"/>
          </a:p>
        </p:txBody>
      </p:sp>
    </p:spTree>
    <p:extLst>
      <p:ext uri="{BB962C8B-B14F-4D97-AF65-F5344CB8AC3E}">
        <p14:creationId xmlns:p14="http://schemas.microsoft.com/office/powerpoint/2010/main" val="1968904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212B08-E964-674E-9A7D-A19906B7AC0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00B6316-BC68-3245-B625-5EC18B4DEF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BA945519-5FB1-8C47-84F2-5374D1FB2946}"/>
              </a:ext>
            </a:extLst>
          </p:cNvPr>
          <p:cNvSpPr>
            <a:spLocks noGrp="1"/>
          </p:cNvSpPr>
          <p:nvPr>
            <p:ph type="dt" sz="half" idx="10"/>
          </p:nvPr>
        </p:nvSpPr>
        <p:spPr/>
        <p:txBody>
          <a:bodyPr/>
          <a:lstStyle/>
          <a:p>
            <a:fld id="{F12DBD09-4D8E-D24B-A770-F23399B0C4C1}" type="datetimeFigureOut">
              <a:rPr lang="fr-FR" smtClean="0"/>
              <a:t>10/06/2019</a:t>
            </a:fld>
            <a:endParaRPr lang="fr-FR"/>
          </a:p>
        </p:txBody>
      </p:sp>
      <p:sp>
        <p:nvSpPr>
          <p:cNvPr id="5" name="Espace réservé du pied de page 4">
            <a:extLst>
              <a:ext uri="{FF2B5EF4-FFF2-40B4-BE49-F238E27FC236}">
                <a16:creationId xmlns:a16="http://schemas.microsoft.com/office/drawing/2014/main" id="{C8CEBDA6-2BD1-444B-B0A4-8A681D3E321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B193493-6FE4-4843-B4F2-C10D04EC0260}"/>
              </a:ext>
            </a:extLst>
          </p:cNvPr>
          <p:cNvSpPr>
            <a:spLocks noGrp="1"/>
          </p:cNvSpPr>
          <p:nvPr>
            <p:ph type="sldNum" sz="quarter" idx="12"/>
          </p:nvPr>
        </p:nvSpPr>
        <p:spPr/>
        <p:txBody>
          <a:bodyPr/>
          <a:lstStyle/>
          <a:p>
            <a:fld id="{673B355D-3317-7045-B002-B1BB6BCB8789}" type="slidenum">
              <a:rPr lang="fr-FR" smtClean="0"/>
              <a:t>‹N°›</a:t>
            </a:fld>
            <a:endParaRPr lang="fr-FR"/>
          </a:p>
        </p:txBody>
      </p:sp>
    </p:spTree>
    <p:extLst>
      <p:ext uri="{BB962C8B-B14F-4D97-AF65-F5344CB8AC3E}">
        <p14:creationId xmlns:p14="http://schemas.microsoft.com/office/powerpoint/2010/main" val="2637054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1A2214-D5F8-0947-AD72-97A15C3DD68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F92394E-03CE-E44D-83D1-FF75820A7832}"/>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6F0C7EF6-8FA9-A340-878C-9C08F5D46B63}"/>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7724C55E-5F30-9F4A-98A7-8CD142BBF230}"/>
              </a:ext>
            </a:extLst>
          </p:cNvPr>
          <p:cNvSpPr>
            <a:spLocks noGrp="1"/>
          </p:cNvSpPr>
          <p:nvPr>
            <p:ph type="dt" sz="half" idx="10"/>
          </p:nvPr>
        </p:nvSpPr>
        <p:spPr/>
        <p:txBody>
          <a:bodyPr/>
          <a:lstStyle/>
          <a:p>
            <a:fld id="{F12DBD09-4D8E-D24B-A770-F23399B0C4C1}" type="datetimeFigureOut">
              <a:rPr lang="fr-FR" smtClean="0"/>
              <a:t>10/06/2019</a:t>
            </a:fld>
            <a:endParaRPr lang="fr-FR"/>
          </a:p>
        </p:txBody>
      </p:sp>
      <p:sp>
        <p:nvSpPr>
          <p:cNvPr id="6" name="Espace réservé du pied de page 5">
            <a:extLst>
              <a:ext uri="{FF2B5EF4-FFF2-40B4-BE49-F238E27FC236}">
                <a16:creationId xmlns:a16="http://schemas.microsoft.com/office/drawing/2014/main" id="{F2C7FB5B-778A-A347-B5FB-A0FD136214C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75263BF-060B-7B48-97CF-F2BADD7705EC}"/>
              </a:ext>
            </a:extLst>
          </p:cNvPr>
          <p:cNvSpPr>
            <a:spLocks noGrp="1"/>
          </p:cNvSpPr>
          <p:nvPr>
            <p:ph type="sldNum" sz="quarter" idx="12"/>
          </p:nvPr>
        </p:nvSpPr>
        <p:spPr/>
        <p:txBody>
          <a:bodyPr/>
          <a:lstStyle/>
          <a:p>
            <a:fld id="{673B355D-3317-7045-B002-B1BB6BCB8789}" type="slidenum">
              <a:rPr lang="fr-FR" smtClean="0"/>
              <a:t>‹N°›</a:t>
            </a:fld>
            <a:endParaRPr lang="fr-FR"/>
          </a:p>
        </p:txBody>
      </p:sp>
    </p:spTree>
    <p:extLst>
      <p:ext uri="{BB962C8B-B14F-4D97-AF65-F5344CB8AC3E}">
        <p14:creationId xmlns:p14="http://schemas.microsoft.com/office/powerpoint/2010/main" val="1745102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FEFFB3-AC45-1E47-9FD8-81E0F80E277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4C4E44E-50E0-1B4A-8B0D-214D55B2FA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AC9408F6-5D9B-AD4C-BBFB-6A2B807763E3}"/>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AE4E23AE-6211-EE49-9630-4CAB55F244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8117F5F6-BC85-8A40-899F-A8F20C7CE8DB}"/>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BAA7161-E36A-9244-825F-6AC894796A6A}"/>
              </a:ext>
            </a:extLst>
          </p:cNvPr>
          <p:cNvSpPr>
            <a:spLocks noGrp="1"/>
          </p:cNvSpPr>
          <p:nvPr>
            <p:ph type="dt" sz="half" idx="10"/>
          </p:nvPr>
        </p:nvSpPr>
        <p:spPr/>
        <p:txBody>
          <a:bodyPr/>
          <a:lstStyle/>
          <a:p>
            <a:fld id="{F12DBD09-4D8E-D24B-A770-F23399B0C4C1}" type="datetimeFigureOut">
              <a:rPr lang="fr-FR" smtClean="0"/>
              <a:t>10/06/2019</a:t>
            </a:fld>
            <a:endParaRPr lang="fr-FR"/>
          </a:p>
        </p:txBody>
      </p:sp>
      <p:sp>
        <p:nvSpPr>
          <p:cNvPr id="8" name="Espace réservé du pied de page 7">
            <a:extLst>
              <a:ext uri="{FF2B5EF4-FFF2-40B4-BE49-F238E27FC236}">
                <a16:creationId xmlns:a16="http://schemas.microsoft.com/office/drawing/2014/main" id="{DE3F7A26-6D90-6D4C-B23A-B67953F493B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6366EAA-683C-C34D-B281-831F114F8394}"/>
              </a:ext>
            </a:extLst>
          </p:cNvPr>
          <p:cNvSpPr>
            <a:spLocks noGrp="1"/>
          </p:cNvSpPr>
          <p:nvPr>
            <p:ph type="sldNum" sz="quarter" idx="12"/>
          </p:nvPr>
        </p:nvSpPr>
        <p:spPr/>
        <p:txBody>
          <a:bodyPr/>
          <a:lstStyle/>
          <a:p>
            <a:fld id="{673B355D-3317-7045-B002-B1BB6BCB8789}" type="slidenum">
              <a:rPr lang="fr-FR" smtClean="0"/>
              <a:t>‹N°›</a:t>
            </a:fld>
            <a:endParaRPr lang="fr-FR"/>
          </a:p>
        </p:txBody>
      </p:sp>
    </p:spTree>
    <p:extLst>
      <p:ext uri="{BB962C8B-B14F-4D97-AF65-F5344CB8AC3E}">
        <p14:creationId xmlns:p14="http://schemas.microsoft.com/office/powerpoint/2010/main" val="2279426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5BD4C7-5F2A-C641-B5A1-4D88ED6570B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185DD3A-1431-CE48-8550-BCB994B53171}"/>
              </a:ext>
            </a:extLst>
          </p:cNvPr>
          <p:cNvSpPr>
            <a:spLocks noGrp="1"/>
          </p:cNvSpPr>
          <p:nvPr>
            <p:ph type="dt" sz="half" idx="10"/>
          </p:nvPr>
        </p:nvSpPr>
        <p:spPr/>
        <p:txBody>
          <a:bodyPr/>
          <a:lstStyle/>
          <a:p>
            <a:fld id="{F12DBD09-4D8E-D24B-A770-F23399B0C4C1}" type="datetimeFigureOut">
              <a:rPr lang="fr-FR" smtClean="0"/>
              <a:t>10/06/2019</a:t>
            </a:fld>
            <a:endParaRPr lang="fr-FR"/>
          </a:p>
        </p:txBody>
      </p:sp>
      <p:sp>
        <p:nvSpPr>
          <p:cNvPr id="4" name="Espace réservé du pied de page 3">
            <a:extLst>
              <a:ext uri="{FF2B5EF4-FFF2-40B4-BE49-F238E27FC236}">
                <a16:creationId xmlns:a16="http://schemas.microsoft.com/office/drawing/2014/main" id="{1A78BFFF-D146-9041-8401-8799B81C883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015D38F-D760-5842-9B97-14A44A292CA6}"/>
              </a:ext>
            </a:extLst>
          </p:cNvPr>
          <p:cNvSpPr>
            <a:spLocks noGrp="1"/>
          </p:cNvSpPr>
          <p:nvPr>
            <p:ph type="sldNum" sz="quarter" idx="12"/>
          </p:nvPr>
        </p:nvSpPr>
        <p:spPr/>
        <p:txBody>
          <a:bodyPr/>
          <a:lstStyle/>
          <a:p>
            <a:fld id="{673B355D-3317-7045-B002-B1BB6BCB8789}" type="slidenum">
              <a:rPr lang="fr-FR" smtClean="0"/>
              <a:t>‹N°›</a:t>
            </a:fld>
            <a:endParaRPr lang="fr-FR"/>
          </a:p>
        </p:txBody>
      </p:sp>
    </p:spTree>
    <p:extLst>
      <p:ext uri="{BB962C8B-B14F-4D97-AF65-F5344CB8AC3E}">
        <p14:creationId xmlns:p14="http://schemas.microsoft.com/office/powerpoint/2010/main" val="928221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3634713-DFC6-884E-A13F-DB8D0041C4E8}"/>
              </a:ext>
            </a:extLst>
          </p:cNvPr>
          <p:cNvSpPr>
            <a:spLocks noGrp="1"/>
          </p:cNvSpPr>
          <p:nvPr>
            <p:ph type="dt" sz="half" idx="10"/>
          </p:nvPr>
        </p:nvSpPr>
        <p:spPr/>
        <p:txBody>
          <a:bodyPr/>
          <a:lstStyle/>
          <a:p>
            <a:fld id="{F12DBD09-4D8E-D24B-A770-F23399B0C4C1}" type="datetimeFigureOut">
              <a:rPr lang="fr-FR" smtClean="0"/>
              <a:t>10/06/2019</a:t>
            </a:fld>
            <a:endParaRPr lang="fr-FR"/>
          </a:p>
        </p:txBody>
      </p:sp>
      <p:sp>
        <p:nvSpPr>
          <p:cNvPr id="3" name="Espace réservé du pied de page 2">
            <a:extLst>
              <a:ext uri="{FF2B5EF4-FFF2-40B4-BE49-F238E27FC236}">
                <a16:creationId xmlns:a16="http://schemas.microsoft.com/office/drawing/2014/main" id="{00026AE5-9E12-C545-B888-9155C681E1B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6B1475D-2DD1-2A4D-AF95-A25186406A5E}"/>
              </a:ext>
            </a:extLst>
          </p:cNvPr>
          <p:cNvSpPr>
            <a:spLocks noGrp="1"/>
          </p:cNvSpPr>
          <p:nvPr>
            <p:ph type="sldNum" sz="quarter" idx="12"/>
          </p:nvPr>
        </p:nvSpPr>
        <p:spPr/>
        <p:txBody>
          <a:bodyPr/>
          <a:lstStyle/>
          <a:p>
            <a:fld id="{673B355D-3317-7045-B002-B1BB6BCB8789}" type="slidenum">
              <a:rPr lang="fr-FR" smtClean="0"/>
              <a:t>‹N°›</a:t>
            </a:fld>
            <a:endParaRPr lang="fr-FR"/>
          </a:p>
        </p:txBody>
      </p:sp>
    </p:spTree>
    <p:extLst>
      <p:ext uri="{BB962C8B-B14F-4D97-AF65-F5344CB8AC3E}">
        <p14:creationId xmlns:p14="http://schemas.microsoft.com/office/powerpoint/2010/main" val="1653954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416738-6E48-2845-BFAB-67A46B1221F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8F29E25-8DB3-8F40-A8B7-C81932C2F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CA5E2F81-66CB-C743-8C36-5C3121710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2DE2AA27-C402-5C4A-9461-C2344980FDF8}"/>
              </a:ext>
            </a:extLst>
          </p:cNvPr>
          <p:cNvSpPr>
            <a:spLocks noGrp="1"/>
          </p:cNvSpPr>
          <p:nvPr>
            <p:ph type="dt" sz="half" idx="10"/>
          </p:nvPr>
        </p:nvSpPr>
        <p:spPr/>
        <p:txBody>
          <a:bodyPr/>
          <a:lstStyle/>
          <a:p>
            <a:fld id="{F12DBD09-4D8E-D24B-A770-F23399B0C4C1}" type="datetimeFigureOut">
              <a:rPr lang="fr-FR" smtClean="0"/>
              <a:t>10/06/2019</a:t>
            </a:fld>
            <a:endParaRPr lang="fr-FR"/>
          </a:p>
        </p:txBody>
      </p:sp>
      <p:sp>
        <p:nvSpPr>
          <p:cNvPr id="6" name="Espace réservé du pied de page 5">
            <a:extLst>
              <a:ext uri="{FF2B5EF4-FFF2-40B4-BE49-F238E27FC236}">
                <a16:creationId xmlns:a16="http://schemas.microsoft.com/office/drawing/2014/main" id="{484BAC8C-8F22-8948-8E9E-21DE42912E3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AA44D36-BAAB-1449-8658-79C353552D70}"/>
              </a:ext>
            </a:extLst>
          </p:cNvPr>
          <p:cNvSpPr>
            <a:spLocks noGrp="1"/>
          </p:cNvSpPr>
          <p:nvPr>
            <p:ph type="sldNum" sz="quarter" idx="12"/>
          </p:nvPr>
        </p:nvSpPr>
        <p:spPr/>
        <p:txBody>
          <a:bodyPr/>
          <a:lstStyle/>
          <a:p>
            <a:fld id="{673B355D-3317-7045-B002-B1BB6BCB8789}" type="slidenum">
              <a:rPr lang="fr-FR" smtClean="0"/>
              <a:t>‹N°›</a:t>
            </a:fld>
            <a:endParaRPr lang="fr-FR"/>
          </a:p>
        </p:txBody>
      </p:sp>
    </p:spTree>
    <p:extLst>
      <p:ext uri="{BB962C8B-B14F-4D97-AF65-F5344CB8AC3E}">
        <p14:creationId xmlns:p14="http://schemas.microsoft.com/office/powerpoint/2010/main" val="2046260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E4F9A8-1AD2-484E-B5BF-F990E9C4126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EFC04E8-DEA4-5D40-8E96-31095DBEEF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3306C5E-1898-F847-912B-E0CA9EE45C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AA99EE62-1B9B-8644-903E-CB4D2099EAC1}"/>
              </a:ext>
            </a:extLst>
          </p:cNvPr>
          <p:cNvSpPr>
            <a:spLocks noGrp="1"/>
          </p:cNvSpPr>
          <p:nvPr>
            <p:ph type="dt" sz="half" idx="10"/>
          </p:nvPr>
        </p:nvSpPr>
        <p:spPr/>
        <p:txBody>
          <a:bodyPr/>
          <a:lstStyle/>
          <a:p>
            <a:fld id="{F12DBD09-4D8E-D24B-A770-F23399B0C4C1}" type="datetimeFigureOut">
              <a:rPr lang="fr-FR" smtClean="0"/>
              <a:t>10/06/2019</a:t>
            </a:fld>
            <a:endParaRPr lang="fr-FR"/>
          </a:p>
        </p:txBody>
      </p:sp>
      <p:sp>
        <p:nvSpPr>
          <p:cNvPr id="6" name="Espace réservé du pied de page 5">
            <a:extLst>
              <a:ext uri="{FF2B5EF4-FFF2-40B4-BE49-F238E27FC236}">
                <a16:creationId xmlns:a16="http://schemas.microsoft.com/office/drawing/2014/main" id="{0867BE47-A880-4C4D-A4B2-EA4345AB749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0BF32D9-3905-E347-BD56-A2577D0C2552}"/>
              </a:ext>
            </a:extLst>
          </p:cNvPr>
          <p:cNvSpPr>
            <a:spLocks noGrp="1"/>
          </p:cNvSpPr>
          <p:nvPr>
            <p:ph type="sldNum" sz="quarter" idx="12"/>
          </p:nvPr>
        </p:nvSpPr>
        <p:spPr/>
        <p:txBody>
          <a:bodyPr/>
          <a:lstStyle/>
          <a:p>
            <a:fld id="{673B355D-3317-7045-B002-B1BB6BCB8789}" type="slidenum">
              <a:rPr lang="fr-FR" smtClean="0"/>
              <a:t>‹N°›</a:t>
            </a:fld>
            <a:endParaRPr lang="fr-FR"/>
          </a:p>
        </p:txBody>
      </p:sp>
    </p:spTree>
    <p:extLst>
      <p:ext uri="{BB962C8B-B14F-4D97-AF65-F5344CB8AC3E}">
        <p14:creationId xmlns:p14="http://schemas.microsoft.com/office/powerpoint/2010/main" val="1739627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B5C53CB-A345-A345-B807-8B3E3ACDC1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86C4590-40C9-134A-8EB7-601F6B525B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5E3F29B-07B0-0D47-9E3A-83039B77A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2DBD09-4D8E-D24B-A770-F23399B0C4C1}" type="datetimeFigureOut">
              <a:rPr lang="fr-FR" smtClean="0"/>
              <a:t>10/06/2019</a:t>
            </a:fld>
            <a:endParaRPr lang="fr-FR"/>
          </a:p>
        </p:txBody>
      </p:sp>
      <p:sp>
        <p:nvSpPr>
          <p:cNvPr id="5" name="Espace réservé du pied de page 4">
            <a:extLst>
              <a:ext uri="{FF2B5EF4-FFF2-40B4-BE49-F238E27FC236}">
                <a16:creationId xmlns:a16="http://schemas.microsoft.com/office/drawing/2014/main" id="{5313028F-B27E-8D4F-B4CF-9372561AD8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982FD98-F97B-7E4D-B333-258B5D46C0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B355D-3317-7045-B002-B1BB6BCB8789}" type="slidenum">
              <a:rPr lang="fr-FR" smtClean="0"/>
              <a:t>‹N°›</a:t>
            </a:fld>
            <a:endParaRPr lang="fr-FR"/>
          </a:p>
        </p:txBody>
      </p:sp>
    </p:spTree>
    <p:extLst>
      <p:ext uri="{BB962C8B-B14F-4D97-AF65-F5344CB8AC3E}">
        <p14:creationId xmlns:p14="http://schemas.microsoft.com/office/powerpoint/2010/main" val="2772570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hyperlink" Target="http://labsel.cgodin.qc.ca/formations-offertes/" TargetMode="External"/><Relationship Id="rId2" Type="http://schemas.openxmlformats.org/officeDocument/2006/relationships/hyperlink" Target="http://labsel.cgodin.qc.ca/reference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www.youtube.com/watch?v=s4gO_pA4dgo&amp;list=PLAMDC-sC1fz8laXqMbVbqRxX7PSwGCTxB&amp;index=1"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hyperlink" Target="http://labsel.cgodin.qc.ca/references/"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prime-scales.com/smart-scales-save-time-money-business/" TargetMode="External"/><Relationship Id="rId2" Type="http://schemas.openxmlformats.org/officeDocument/2006/relationships/image" Target="../media/image7.tiff"/><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labsel.cgodin.qc.ca/acfas-2019-presentations/"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EF710BD-D92C-9B49-9B43-3B5697D9B382}"/>
              </a:ext>
            </a:extLst>
          </p:cNvPr>
          <p:cNvSpPr>
            <a:spLocks noGrp="1"/>
          </p:cNvSpPr>
          <p:nvPr>
            <p:ph type="ctrTitle"/>
          </p:nvPr>
        </p:nvSpPr>
        <p:spPr>
          <a:xfrm>
            <a:off x="6746628" y="1783959"/>
            <a:ext cx="4875287" cy="2889114"/>
          </a:xfrm>
        </p:spPr>
        <p:txBody>
          <a:bodyPr anchor="b">
            <a:normAutofit/>
          </a:bodyPr>
          <a:lstStyle/>
          <a:p>
            <a:pPr algn="l"/>
            <a:r>
              <a:rPr lang="fr-FR" sz="4700" dirty="0">
                <a:solidFill>
                  <a:schemeClr val="bg1"/>
                </a:solidFill>
              </a:rPr>
              <a:t>Explorons plusieurs approches de la littératie</a:t>
            </a:r>
          </a:p>
        </p:txBody>
      </p:sp>
      <p:sp>
        <p:nvSpPr>
          <p:cNvPr id="3" name="Sous-titre 2">
            <a:extLst>
              <a:ext uri="{FF2B5EF4-FFF2-40B4-BE49-F238E27FC236}">
                <a16:creationId xmlns:a16="http://schemas.microsoft.com/office/drawing/2014/main" id="{A297E1FC-70F7-FF49-A641-89EB2FBFC058}"/>
              </a:ext>
            </a:extLst>
          </p:cNvPr>
          <p:cNvSpPr>
            <a:spLocks noGrp="1"/>
          </p:cNvSpPr>
          <p:nvPr>
            <p:ph type="subTitle" idx="1"/>
          </p:nvPr>
        </p:nvSpPr>
        <p:spPr>
          <a:xfrm>
            <a:off x="6746627" y="4750893"/>
            <a:ext cx="4645250" cy="1827328"/>
          </a:xfrm>
        </p:spPr>
        <p:txBody>
          <a:bodyPr vert="horz" lIns="91440" tIns="45720" rIns="91440" bIns="45720" rtlCol="0" anchor="t">
            <a:normAutofit/>
          </a:bodyPr>
          <a:lstStyle/>
          <a:p>
            <a:pPr algn="l"/>
            <a:r>
              <a:rPr lang="fr-FR" sz="2000" dirty="0">
                <a:solidFill>
                  <a:schemeClr val="bg1"/>
                </a:solidFill>
              </a:rPr>
              <a:t>Catherine </a:t>
            </a:r>
            <a:r>
              <a:rPr lang="fr-FR" sz="2000" dirty="0" err="1">
                <a:solidFill>
                  <a:schemeClr val="bg1"/>
                </a:solidFill>
              </a:rPr>
              <a:t>Bélec</a:t>
            </a:r>
            <a:r>
              <a:rPr lang="fr-FR" sz="2000" dirty="0">
                <a:solidFill>
                  <a:schemeClr val="bg1"/>
                </a:solidFill>
              </a:rPr>
              <a:t>, Sylvain Pelletier, Hélène Chabot, Lara </a:t>
            </a:r>
            <a:r>
              <a:rPr lang="fr-FR" sz="2000" dirty="0" err="1">
                <a:solidFill>
                  <a:schemeClr val="bg1"/>
                </a:solidFill>
              </a:rPr>
              <a:t>Pysk</a:t>
            </a:r>
            <a:endParaRPr lang="fr-FR" sz="2000" dirty="0">
              <a:solidFill>
                <a:schemeClr val="bg1"/>
              </a:solidFill>
            </a:endParaRPr>
          </a:p>
          <a:p>
            <a:pPr algn="l"/>
            <a:r>
              <a:rPr lang="fr-FR" sz="2000" dirty="0">
                <a:solidFill>
                  <a:schemeClr val="bg1"/>
                </a:solidFill>
              </a:rPr>
              <a:t>Site Web: </a:t>
            </a:r>
            <a:r>
              <a:rPr lang="fr-FR" sz="2000" dirty="0" err="1">
                <a:solidFill>
                  <a:schemeClr val="bg1"/>
                </a:solidFill>
              </a:rPr>
              <a:t>LabSEL.cgodin.qc.ca</a:t>
            </a:r>
            <a:endParaRPr lang="fr-FR" sz="2000" dirty="0">
              <a:solidFill>
                <a:schemeClr val="bg1"/>
              </a:solidFill>
            </a:endParaRPr>
          </a:p>
          <a:p>
            <a:pPr algn="l"/>
            <a:r>
              <a:rPr lang="fr-FR" sz="2000" dirty="0">
                <a:solidFill>
                  <a:schemeClr val="bg1"/>
                </a:solidFill>
              </a:rPr>
              <a:t>Courriel: </a:t>
            </a:r>
            <a:r>
              <a:rPr lang="fr-FR" sz="2000" dirty="0" err="1">
                <a:solidFill>
                  <a:schemeClr val="bg1"/>
                </a:solidFill>
              </a:rPr>
              <a:t>LabSEL@cgodin.qc.ca</a:t>
            </a:r>
            <a:endParaRPr lang="fr-FR" sz="2000" dirty="0">
              <a:solidFill>
                <a:schemeClr val="bg1"/>
              </a:solidFill>
            </a:endParaRP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4B0CA532-8B38-47E6-A8D0-0A6EB5EC047B}"/>
              </a:ext>
            </a:extLst>
          </p:cNvPr>
          <p:cNvPicPr>
            <a:picLocks noChangeAspect="1"/>
          </p:cNvPicPr>
          <p:nvPr/>
        </p:nvPicPr>
        <p:blipFill>
          <a:blip r:embed="rId2"/>
          <a:stretch>
            <a:fillRect/>
          </a:stretch>
        </p:blipFill>
        <p:spPr>
          <a:xfrm>
            <a:off x="419382" y="1469844"/>
            <a:ext cx="4047843" cy="2550141"/>
          </a:xfrm>
          <a:prstGeom prst="rect">
            <a:avLst/>
          </a:prstGeom>
        </p:spPr>
      </p:pic>
      <p:pic>
        <p:nvPicPr>
          <p:cNvPr id="6" name="Image 5">
            <a:extLst>
              <a:ext uri="{FF2B5EF4-FFF2-40B4-BE49-F238E27FC236}">
                <a16:creationId xmlns:a16="http://schemas.microsoft.com/office/drawing/2014/main" id="{677BC1C4-36EC-0F4C-B1B5-F28B1603C17A}"/>
              </a:ext>
            </a:extLst>
          </p:cNvPr>
          <p:cNvPicPr>
            <a:picLocks noChangeAspect="1"/>
          </p:cNvPicPr>
          <p:nvPr/>
        </p:nvPicPr>
        <p:blipFill>
          <a:blip r:embed="rId3"/>
          <a:stretch>
            <a:fillRect/>
          </a:stretch>
        </p:blipFill>
        <p:spPr>
          <a:xfrm>
            <a:off x="10213220" y="421942"/>
            <a:ext cx="1509215" cy="1509215"/>
          </a:xfrm>
          <a:prstGeom prst="rect">
            <a:avLst/>
          </a:prstGeom>
        </p:spPr>
      </p:pic>
    </p:spTree>
    <p:extLst>
      <p:ext uri="{BB962C8B-B14F-4D97-AF65-F5344CB8AC3E}">
        <p14:creationId xmlns:p14="http://schemas.microsoft.com/office/powerpoint/2010/main" val="133150324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8AD6382-E502-0940-8E37-D54FBCFF9D14}"/>
              </a:ext>
            </a:extLst>
          </p:cNvPr>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sz="3800" kern="1200" dirty="0" err="1">
                <a:solidFill>
                  <a:schemeClr val="tx1"/>
                </a:solidFill>
                <a:latin typeface="+mj-lt"/>
                <a:ea typeface="+mj-ea"/>
                <a:cs typeface="+mj-cs"/>
              </a:rPr>
              <a:t>Explorons</a:t>
            </a:r>
            <a:r>
              <a:rPr lang="en-US" sz="3800" kern="1200" dirty="0">
                <a:solidFill>
                  <a:schemeClr val="tx1"/>
                </a:solidFill>
                <a:latin typeface="+mj-lt"/>
                <a:ea typeface="+mj-ea"/>
                <a:cs typeface="+mj-cs"/>
              </a:rPr>
              <a:t> </a:t>
            </a:r>
            <a:r>
              <a:rPr lang="en-US" sz="3800" kern="1200" dirty="0" err="1">
                <a:solidFill>
                  <a:schemeClr val="tx1"/>
                </a:solidFill>
                <a:latin typeface="+mj-lt"/>
                <a:ea typeface="+mj-ea"/>
                <a:cs typeface="+mj-cs"/>
              </a:rPr>
              <a:t>plusieurs</a:t>
            </a:r>
            <a:r>
              <a:rPr lang="en-US" sz="3800" kern="1200" dirty="0">
                <a:solidFill>
                  <a:schemeClr val="tx1"/>
                </a:solidFill>
                <a:latin typeface="+mj-lt"/>
                <a:ea typeface="+mj-ea"/>
                <a:cs typeface="+mj-cs"/>
              </a:rPr>
              <a:t> </a:t>
            </a:r>
            <a:r>
              <a:rPr lang="en-US" sz="3800" kern="1200" dirty="0" err="1">
                <a:solidFill>
                  <a:schemeClr val="tx1"/>
                </a:solidFill>
                <a:latin typeface="+mj-lt"/>
                <a:ea typeface="+mj-ea"/>
                <a:cs typeface="+mj-cs"/>
              </a:rPr>
              <a:t>approches</a:t>
            </a:r>
            <a:r>
              <a:rPr lang="en-US" sz="3800" kern="1200" dirty="0">
                <a:solidFill>
                  <a:schemeClr val="tx1"/>
                </a:solidFill>
                <a:latin typeface="+mj-lt"/>
                <a:ea typeface="+mj-ea"/>
                <a:cs typeface="+mj-cs"/>
              </a:rPr>
              <a:t> de la </a:t>
            </a:r>
            <a:r>
              <a:rPr lang="en-US" sz="3800" kern="1200" dirty="0" err="1">
                <a:solidFill>
                  <a:schemeClr val="tx1"/>
                </a:solidFill>
                <a:latin typeface="+mj-lt"/>
                <a:ea typeface="+mj-ea"/>
                <a:cs typeface="+mj-cs"/>
              </a:rPr>
              <a:t>littératie</a:t>
            </a:r>
            <a:r>
              <a:rPr lang="en-US" sz="3800" kern="1200" dirty="0">
                <a:solidFill>
                  <a:schemeClr val="tx1"/>
                </a:solidFill>
                <a:latin typeface="+mj-lt"/>
                <a:ea typeface="+mj-ea"/>
                <a:cs typeface="+mj-cs"/>
              </a:rPr>
              <a:t>… pour </a:t>
            </a:r>
            <a:r>
              <a:rPr lang="en-US" sz="3800" kern="1200" dirty="0" err="1">
                <a:solidFill>
                  <a:schemeClr val="tx1"/>
                </a:solidFill>
                <a:latin typeface="+mj-lt"/>
                <a:ea typeface="+mj-ea"/>
                <a:cs typeface="+mj-cs"/>
              </a:rPr>
              <a:t>répondre</a:t>
            </a:r>
            <a:r>
              <a:rPr lang="en-US" sz="3800" kern="1200" dirty="0">
                <a:solidFill>
                  <a:schemeClr val="tx1"/>
                </a:solidFill>
                <a:latin typeface="+mj-lt"/>
                <a:ea typeface="+mj-ea"/>
                <a:cs typeface="+mj-cs"/>
              </a:rPr>
              <a:t> aux divers </a:t>
            </a:r>
            <a:r>
              <a:rPr lang="en-US" sz="3800" kern="1200" dirty="0" err="1">
                <a:solidFill>
                  <a:schemeClr val="tx1"/>
                </a:solidFill>
                <a:latin typeface="+mj-lt"/>
                <a:ea typeface="+mj-ea"/>
                <a:cs typeface="+mj-cs"/>
              </a:rPr>
              <a:t>défis</a:t>
            </a:r>
            <a:endParaRPr lang="en-US" sz="3800" kern="1200" dirty="0">
              <a:solidFill>
                <a:schemeClr val="tx1"/>
              </a:solidFill>
              <a:latin typeface="+mj-lt"/>
              <a:ea typeface="+mj-ea"/>
              <a:cs typeface="+mj-cs"/>
            </a:endParaRPr>
          </a:p>
        </p:txBody>
      </p:sp>
      <p:sp>
        <p:nvSpPr>
          <p:cNvPr id="3" name="Espace réservé du texte 2">
            <a:extLst>
              <a:ext uri="{FF2B5EF4-FFF2-40B4-BE49-F238E27FC236}">
                <a16:creationId xmlns:a16="http://schemas.microsoft.com/office/drawing/2014/main" id="{46E29200-3D62-CD40-8C4D-7D6CE5423846}"/>
              </a:ext>
            </a:extLst>
          </p:cNvPr>
          <p:cNvSpPr>
            <a:spLocks noGrp="1"/>
          </p:cNvSpPr>
          <p:nvPr>
            <p:ph type="body" idx="1"/>
          </p:nvPr>
        </p:nvSpPr>
        <p:spPr>
          <a:xfrm>
            <a:off x="7961258" y="4525347"/>
            <a:ext cx="3503906" cy="1737360"/>
          </a:xfrm>
        </p:spPr>
        <p:txBody>
          <a:bodyPr vert="horz" lIns="91440" tIns="45720" rIns="91440" bIns="45720" rtlCol="0" anchor="ctr">
            <a:normAutofit/>
          </a:bodyPr>
          <a:lstStyle/>
          <a:p>
            <a:r>
              <a:rPr lang="en-US" sz="2800" kern="1200" dirty="0" err="1">
                <a:solidFill>
                  <a:srgbClr val="4372C5"/>
                </a:solidFill>
                <a:latin typeface="+mn-lt"/>
                <a:ea typeface="+mn-ea"/>
                <a:cs typeface="+mn-cs"/>
              </a:rPr>
              <a:t>Approches</a:t>
            </a:r>
            <a:r>
              <a:rPr lang="en-US" sz="2800" kern="1200" dirty="0">
                <a:solidFill>
                  <a:srgbClr val="4372C5"/>
                </a:solidFill>
                <a:latin typeface="+mn-lt"/>
                <a:ea typeface="+mn-ea"/>
                <a:cs typeface="+mn-cs"/>
              </a:rPr>
              <a:t> </a:t>
            </a:r>
            <a:r>
              <a:rPr lang="en-US" sz="2800" kern="1200" dirty="0" err="1">
                <a:solidFill>
                  <a:srgbClr val="4372C5"/>
                </a:solidFill>
                <a:latin typeface="+mn-lt"/>
                <a:ea typeface="+mn-ea"/>
                <a:cs typeface="+mn-cs"/>
              </a:rPr>
              <a:t>recensées</a:t>
            </a:r>
            <a:r>
              <a:rPr lang="en-US" sz="2800" kern="1200" dirty="0">
                <a:solidFill>
                  <a:srgbClr val="4372C5"/>
                </a:solidFill>
                <a:latin typeface="+mn-lt"/>
                <a:ea typeface="+mn-ea"/>
                <a:cs typeface="+mn-cs"/>
              </a:rPr>
              <a:t> par le </a:t>
            </a:r>
            <a:r>
              <a:rPr lang="en-US" sz="2800" kern="1200" dirty="0" err="1">
                <a:solidFill>
                  <a:srgbClr val="4372C5"/>
                </a:solidFill>
                <a:latin typeface="+mn-lt"/>
                <a:ea typeface="+mn-ea"/>
                <a:cs typeface="+mn-cs"/>
              </a:rPr>
              <a:t>LabSEL</a:t>
            </a:r>
            <a:r>
              <a:rPr lang="en-US" sz="2800" kern="1200" dirty="0">
                <a:solidFill>
                  <a:srgbClr val="4372C5"/>
                </a:solidFill>
                <a:latin typeface="+mn-lt"/>
                <a:ea typeface="+mn-ea"/>
                <a:cs typeface="+mn-cs"/>
              </a:rPr>
              <a:t> au </a:t>
            </a:r>
            <a:r>
              <a:rPr lang="en-US" sz="2800" kern="1200" dirty="0" err="1">
                <a:solidFill>
                  <a:srgbClr val="4372C5"/>
                </a:solidFill>
                <a:latin typeface="+mn-lt"/>
                <a:ea typeface="+mn-ea"/>
                <a:cs typeface="+mn-cs"/>
              </a:rPr>
              <a:t>cours</a:t>
            </a:r>
            <a:r>
              <a:rPr lang="en-US" sz="2800" kern="1200" dirty="0">
                <a:solidFill>
                  <a:srgbClr val="4372C5"/>
                </a:solidFill>
                <a:latin typeface="+mn-lt"/>
                <a:ea typeface="+mn-ea"/>
                <a:cs typeface="+mn-cs"/>
              </a:rPr>
              <a:t> de </a:t>
            </a:r>
            <a:r>
              <a:rPr lang="en-US" sz="2800" kern="1200" dirty="0" err="1">
                <a:solidFill>
                  <a:srgbClr val="4372C5"/>
                </a:solidFill>
                <a:latin typeface="+mn-lt"/>
                <a:ea typeface="+mn-ea"/>
                <a:cs typeface="+mn-cs"/>
              </a:rPr>
              <a:t>l’année</a:t>
            </a:r>
            <a:r>
              <a:rPr lang="en-US" sz="2800" kern="1200" dirty="0">
                <a:solidFill>
                  <a:srgbClr val="4372C5"/>
                </a:solidFill>
                <a:latin typeface="+mn-lt"/>
                <a:ea typeface="+mn-ea"/>
                <a:cs typeface="+mn-cs"/>
              </a:rPr>
              <a:t> 2018-2019</a:t>
            </a:r>
          </a:p>
        </p:txBody>
      </p:sp>
      <p:sp>
        <p:nvSpPr>
          <p:cNvPr id="9"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18417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363CA1DD-EB92-9D4A-A891-7B9F3DB45174}"/>
              </a:ext>
            </a:extLst>
          </p:cNvPr>
          <p:cNvPicPr>
            <a:picLocks noGrp="1" noChangeAspect="1"/>
          </p:cNvPicPr>
          <p:nvPr>
            <p:ph idx="1"/>
          </p:nvPr>
        </p:nvPicPr>
        <p:blipFill rotWithShape="1">
          <a:blip r:embed="rId2"/>
          <a:srcRect t="24775"/>
          <a:stretch/>
        </p:blipFill>
        <p:spPr>
          <a:xfrm>
            <a:off x="1247448" y="1640151"/>
            <a:ext cx="10087345" cy="5058822"/>
          </a:xfrm>
        </p:spPr>
      </p:pic>
      <p:sp>
        <p:nvSpPr>
          <p:cNvPr id="11" name="Titre 1">
            <a:extLst>
              <a:ext uri="{FF2B5EF4-FFF2-40B4-BE49-F238E27FC236}">
                <a16:creationId xmlns:a16="http://schemas.microsoft.com/office/drawing/2014/main" id="{8DD398D4-DC97-EB49-8204-544455F08C22}"/>
              </a:ext>
            </a:extLst>
          </p:cNvPr>
          <p:cNvSpPr>
            <a:spLocks noGrp="1"/>
          </p:cNvSpPr>
          <p:nvPr>
            <p:ph type="title"/>
          </p:nvPr>
        </p:nvSpPr>
        <p:spPr>
          <a:xfrm>
            <a:off x="1247447" y="314588"/>
            <a:ext cx="10087345" cy="1325563"/>
          </a:xfrm>
        </p:spPr>
        <p:txBody>
          <a:bodyPr>
            <a:normAutofit/>
          </a:bodyPr>
          <a:lstStyle/>
          <a:p>
            <a:r>
              <a:rPr lang="fr-FR" sz="4000" b="1" dirty="0">
                <a:solidFill>
                  <a:srgbClr val="00A79D"/>
                </a:solidFill>
              </a:rPr>
              <a:t>Tout commença… par un colloque (ACFAS, 2018)</a:t>
            </a:r>
          </a:p>
        </p:txBody>
      </p:sp>
    </p:spTree>
    <p:extLst>
      <p:ext uri="{BB962C8B-B14F-4D97-AF65-F5344CB8AC3E}">
        <p14:creationId xmlns:p14="http://schemas.microsoft.com/office/powerpoint/2010/main" val="226064640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B39E4BE-6042-6743-9996-6244F097A04F}"/>
              </a:ext>
            </a:extLst>
          </p:cNvPr>
          <p:cNvPicPr>
            <a:picLocks noGrp="1" noChangeAspect="1"/>
          </p:cNvPicPr>
          <p:nvPr>
            <p:ph idx="1"/>
          </p:nvPr>
        </p:nvPicPr>
        <p:blipFill>
          <a:blip r:embed="rId2"/>
          <a:stretch>
            <a:fillRect/>
          </a:stretch>
        </p:blipFill>
        <p:spPr>
          <a:xfrm>
            <a:off x="0" y="0"/>
            <a:ext cx="12192000" cy="7620001"/>
          </a:xfrm>
        </p:spPr>
      </p:pic>
      <p:sp>
        <p:nvSpPr>
          <p:cNvPr id="11" name="Titre 1">
            <a:extLst>
              <a:ext uri="{FF2B5EF4-FFF2-40B4-BE49-F238E27FC236}">
                <a16:creationId xmlns:a16="http://schemas.microsoft.com/office/drawing/2014/main" id="{8DD398D4-DC97-EB49-8204-544455F08C22}"/>
              </a:ext>
            </a:extLst>
          </p:cNvPr>
          <p:cNvSpPr>
            <a:spLocks noGrp="1"/>
          </p:cNvSpPr>
          <p:nvPr>
            <p:ph type="title"/>
          </p:nvPr>
        </p:nvSpPr>
        <p:spPr>
          <a:xfrm>
            <a:off x="513348" y="184651"/>
            <a:ext cx="10515600" cy="1325563"/>
          </a:xfrm>
        </p:spPr>
        <p:txBody>
          <a:bodyPr/>
          <a:lstStyle/>
          <a:p>
            <a:r>
              <a:rPr lang="fr-FR" b="1" dirty="0">
                <a:solidFill>
                  <a:srgbClr val="00A79D"/>
                </a:solidFill>
              </a:rPr>
              <a:t>ACFAS 2018 : les défis à relever</a:t>
            </a:r>
          </a:p>
        </p:txBody>
      </p:sp>
    </p:spTree>
    <p:extLst>
      <p:ext uri="{BB962C8B-B14F-4D97-AF65-F5344CB8AC3E}">
        <p14:creationId xmlns:p14="http://schemas.microsoft.com/office/powerpoint/2010/main" val="166506788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1">
            <a:extLst>
              <a:ext uri="{FF2B5EF4-FFF2-40B4-BE49-F238E27FC236}">
                <a16:creationId xmlns:a16="http://schemas.microsoft.com/office/drawing/2014/main" id="{66423496-4D1D-804B-B424-43496A3AA325}"/>
              </a:ext>
            </a:extLst>
          </p:cNvPr>
          <p:cNvSpPr>
            <a:spLocks noGrp="1"/>
          </p:cNvSpPr>
          <p:nvPr>
            <p:ph type="title"/>
          </p:nvPr>
        </p:nvSpPr>
        <p:spPr>
          <a:xfrm>
            <a:off x="838200" y="631825"/>
            <a:ext cx="10515600" cy="1325563"/>
          </a:xfrm>
        </p:spPr>
        <p:txBody>
          <a:bodyPr>
            <a:normAutofit/>
          </a:bodyPr>
          <a:lstStyle/>
          <a:p>
            <a:r>
              <a:rPr lang="fr-FR" sz="4100" b="1" i="1" dirty="0">
                <a:solidFill>
                  <a:srgbClr val="00A79D"/>
                </a:solidFill>
              </a:rPr>
              <a:t>La question de la littératie au collégial: comprendre, accompagner et agir </a:t>
            </a:r>
            <a:r>
              <a:rPr lang="fr-FR" sz="4100" b="1" dirty="0">
                <a:solidFill>
                  <a:srgbClr val="00A79D"/>
                </a:solidFill>
              </a:rPr>
              <a:t>(ACFAS, 2018)</a:t>
            </a:r>
          </a:p>
        </p:txBody>
      </p:sp>
      <p:sp>
        <p:nvSpPr>
          <p:cNvPr id="3" name="Espace réservé du contenu 2">
            <a:extLst>
              <a:ext uri="{FF2B5EF4-FFF2-40B4-BE49-F238E27FC236}">
                <a16:creationId xmlns:a16="http://schemas.microsoft.com/office/drawing/2014/main" id="{3D5C3D1C-0A5D-F949-B0D5-D31660864DAC}"/>
              </a:ext>
            </a:extLst>
          </p:cNvPr>
          <p:cNvSpPr>
            <a:spLocks noGrp="1"/>
          </p:cNvSpPr>
          <p:nvPr>
            <p:ph idx="1"/>
          </p:nvPr>
        </p:nvSpPr>
        <p:spPr>
          <a:xfrm>
            <a:off x="838200" y="2057400"/>
            <a:ext cx="10852052" cy="4480560"/>
          </a:xfrm>
        </p:spPr>
        <p:txBody>
          <a:bodyPr>
            <a:normAutofit fontScale="92500"/>
          </a:bodyPr>
          <a:lstStyle/>
          <a:p>
            <a:pPr marL="514350" indent="-514350">
              <a:spcAft>
                <a:spcPts val="1000"/>
              </a:spcAft>
              <a:buFont typeface="+mj-lt"/>
              <a:buAutoNum type="arabicPeriod"/>
            </a:pPr>
            <a:r>
              <a:rPr lang="fr-FR" sz="2400" dirty="0"/>
              <a:t>Comment le collégial peut-il </a:t>
            </a:r>
            <a:r>
              <a:rPr lang="fr-FR" sz="2400" b="1" dirty="0"/>
              <a:t>susciter l’intérêt </a:t>
            </a:r>
            <a:r>
              <a:rPr lang="fr-FR" sz="2400" dirty="0"/>
              <a:t>pour le concept de littératie au Québec?</a:t>
            </a:r>
          </a:p>
          <a:p>
            <a:pPr marL="514350" indent="-514350">
              <a:spcAft>
                <a:spcPts val="1000"/>
              </a:spcAft>
              <a:buFont typeface="+mj-lt"/>
              <a:buAutoNum type="arabicPeriod"/>
            </a:pPr>
            <a:r>
              <a:rPr lang="fr-FR" sz="2400" dirty="0"/>
              <a:t>Comment </a:t>
            </a:r>
            <a:r>
              <a:rPr lang="fr-FR" sz="2400" b="1" dirty="0"/>
              <a:t>engager les enseignants </a:t>
            </a:r>
            <a:r>
              <a:rPr lang="fr-FR" sz="2400" dirty="0"/>
              <a:t>du collégial dans la mise en œuvre de pratiques favorisant le développement des compétences en littératie dans leurs classes?</a:t>
            </a:r>
          </a:p>
          <a:p>
            <a:pPr lvl="1">
              <a:spcAft>
                <a:spcPts val="1000"/>
              </a:spcAft>
            </a:pPr>
            <a:r>
              <a:rPr lang="fr-FR" dirty="0"/>
              <a:t>Comment </a:t>
            </a:r>
            <a:r>
              <a:rPr lang="fr-FR" b="1" dirty="0"/>
              <a:t>vaincre les résistances </a:t>
            </a:r>
            <a:r>
              <a:rPr lang="fr-FR" dirty="0"/>
              <a:t>et changer les représentations?</a:t>
            </a:r>
          </a:p>
          <a:p>
            <a:pPr lvl="1">
              <a:spcAft>
                <a:spcPts val="1000"/>
              </a:spcAft>
            </a:pPr>
            <a:r>
              <a:rPr lang="fr-FR" dirty="0"/>
              <a:t>Comment </a:t>
            </a:r>
            <a:r>
              <a:rPr lang="fr-FR" b="1" dirty="0"/>
              <a:t>soutenir</a:t>
            </a:r>
            <a:r>
              <a:rPr lang="fr-FR" dirty="0"/>
              <a:t> les enseignants?</a:t>
            </a:r>
          </a:p>
          <a:p>
            <a:pPr>
              <a:spcAft>
                <a:spcPts val="1000"/>
              </a:spcAft>
              <a:buFont typeface="Wingdings" pitchFamily="2" charset="2"/>
              <a:buChar char="Ø"/>
            </a:pPr>
            <a:r>
              <a:rPr lang="fr-FR" sz="2600" dirty="0"/>
              <a:t> Du côté des étudiants…</a:t>
            </a:r>
          </a:p>
          <a:p>
            <a:pPr marL="514350" indent="-514350">
              <a:spcAft>
                <a:spcPts val="1000"/>
              </a:spcAft>
              <a:buFont typeface="+mj-lt"/>
              <a:buAutoNum type="arabicPeriod" startAt="3"/>
            </a:pPr>
            <a:r>
              <a:rPr lang="fr-FR" sz="2400" dirty="0"/>
              <a:t>Comment faire en sorte que ceux-ci s’engagent dans les </a:t>
            </a:r>
            <a:r>
              <a:rPr lang="fr-FR" sz="2400" b="1" dirty="0"/>
              <a:t>mesures d’aide </a:t>
            </a:r>
            <a:r>
              <a:rPr lang="fr-FR" sz="2400" dirty="0"/>
              <a:t>qu’on leur propose?</a:t>
            </a:r>
          </a:p>
          <a:p>
            <a:pPr marL="514350" indent="-514350">
              <a:spcAft>
                <a:spcPts val="1000"/>
              </a:spcAft>
              <a:buFont typeface="+mj-lt"/>
              <a:buAutoNum type="arabicPeriod" startAt="3"/>
            </a:pPr>
            <a:r>
              <a:rPr lang="fr-FR" sz="2400" dirty="0"/>
              <a:t>Comment aider les </a:t>
            </a:r>
            <a:r>
              <a:rPr lang="fr-FR" sz="2400" b="1" dirty="0"/>
              <a:t>étudiants EEBP </a:t>
            </a:r>
            <a:r>
              <a:rPr lang="fr-FR" sz="2400" dirty="0"/>
              <a:t>(allophones, SAIDE, diversité des besoins, etc.)?</a:t>
            </a:r>
          </a:p>
          <a:p>
            <a:pPr>
              <a:spcAft>
                <a:spcPts val="1000"/>
              </a:spcAft>
            </a:pPr>
            <a:endParaRPr lang="fr-FR" sz="2000" dirty="0"/>
          </a:p>
        </p:txBody>
      </p:sp>
    </p:spTree>
    <p:extLst>
      <p:ext uri="{BB962C8B-B14F-4D97-AF65-F5344CB8AC3E}">
        <p14:creationId xmlns:p14="http://schemas.microsoft.com/office/powerpoint/2010/main" val="393471165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2A7D0-DB09-4EBA-8D52-E6A5934B6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A3688C8-DFCE-4CCD-BCF0-5FB239E5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8AD6382-E502-0940-8E37-D54FBCFF9D14}"/>
              </a:ext>
            </a:extLst>
          </p:cNvPr>
          <p:cNvSpPr>
            <a:spLocks noGrp="1"/>
          </p:cNvSpPr>
          <p:nvPr>
            <p:ph type="title"/>
          </p:nvPr>
        </p:nvSpPr>
        <p:spPr>
          <a:xfrm>
            <a:off x="1158240" y="1122363"/>
            <a:ext cx="6339840" cy="2387600"/>
          </a:xfrm>
        </p:spPr>
        <p:txBody>
          <a:bodyPr vert="horz" lIns="91440" tIns="45720" rIns="91440" bIns="45720" rtlCol="0" anchor="b">
            <a:normAutofit/>
          </a:bodyPr>
          <a:lstStyle/>
          <a:p>
            <a:pPr>
              <a:spcAft>
                <a:spcPts val="1000"/>
              </a:spcAft>
            </a:pPr>
            <a:r>
              <a:rPr lang="en-US" sz="4100" kern="1200">
                <a:solidFill>
                  <a:schemeClr val="tx1">
                    <a:lumMod val="85000"/>
                    <a:lumOff val="15000"/>
                  </a:schemeClr>
                </a:solidFill>
                <a:latin typeface="+mj-lt"/>
                <a:ea typeface="+mj-ea"/>
                <a:cs typeface="+mj-cs"/>
              </a:rPr>
              <a:t>Comment le collégial peut-il susciter l’intérêt pour le concept de littératie au Québec?</a:t>
            </a:r>
          </a:p>
        </p:txBody>
      </p:sp>
      <p:sp>
        <p:nvSpPr>
          <p:cNvPr id="3" name="Espace réservé du texte 2">
            <a:extLst>
              <a:ext uri="{FF2B5EF4-FFF2-40B4-BE49-F238E27FC236}">
                <a16:creationId xmlns:a16="http://schemas.microsoft.com/office/drawing/2014/main" id="{46E29200-3D62-CD40-8C4D-7D6CE5423846}"/>
              </a:ext>
            </a:extLst>
          </p:cNvPr>
          <p:cNvSpPr>
            <a:spLocks noGrp="1"/>
          </p:cNvSpPr>
          <p:nvPr>
            <p:ph type="body" idx="1"/>
          </p:nvPr>
        </p:nvSpPr>
        <p:spPr>
          <a:xfrm>
            <a:off x="1158240" y="4700588"/>
            <a:ext cx="5252288" cy="1655762"/>
          </a:xfrm>
        </p:spPr>
        <p:txBody>
          <a:bodyPr vert="horz" lIns="91440" tIns="45720" rIns="91440" bIns="45720" rtlCol="0">
            <a:normAutofit/>
          </a:bodyPr>
          <a:lstStyle/>
          <a:p>
            <a:r>
              <a:rPr lang="en-US" sz="3200" b="1" kern="1200" dirty="0">
                <a:solidFill>
                  <a:srgbClr val="4372C5"/>
                </a:solidFill>
                <a:latin typeface="+mn-lt"/>
                <a:ea typeface="+mn-ea"/>
                <a:cs typeface="+mn-cs"/>
              </a:rPr>
              <a:t>Premier </a:t>
            </a:r>
            <a:r>
              <a:rPr lang="en-US" sz="3200" b="1" kern="1200" dirty="0" err="1">
                <a:solidFill>
                  <a:srgbClr val="4372C5"/>
                </a:solidFill>
                <a:latin typeface="+mn-lt"/>
                <a:ea typeface="+mn-ea"/>
                <a:cs typeface="+mn-cs"/>
              </a:rPr>
              <a:t>défi</a:t>
            </a:r>
            <a:r>
              <a:rPr lang="en-US" sz="3200" b="1" kern="1200" dirty="0">
                <a:solidFill>
                  <a:srgbClr val="4372C5"/>
                </a:solidFill>
                <a:latin typeface="+mn-lt"/>
                <a:ea typeface="+mn-ea"/>
                <a:cs typeface="+mn-cs"/>
              </a:rPr>
              <a:t> </a:t>
            </a:r>
          </a:p>
        </p:txBody>
      </p:sp>
      <p:cxnSp>
        <p:nvCxnSpPr>
          <p:cNvPr id="27" name="Straight Connector 26">
            <a:extLst>
              <a:ext uri="{FF2B5EF4-FFF2-40B4-BE49-F238E27FC236}">
                <a16:creationId xmlns:a16="http://schemas.microsoft.com/office/drawing/2014/main" id="{D598FBE3-48D2-40A2-B7E6-F485834C82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8482FDCF-45F3-40F1-8751-19B7AFB3C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100583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40934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AE1527-1C7C-F445-9301-C7E814B2D8EF}"/>
              </a:ext>
            </a:extLst>
          </p:cNvPr>
          <p:cNvSpPr>
            <a:spLocks noGrp="1"/>
          </p:cNvSpPr>
          <p:nvPr>
            <p:ph type="title"/>
          </p:nvPr>
        </p:nvSpPr>
        <p:spPr/>
        <p:txBody>
          <a:bodyPr/>
          <a:lstStyle/>
          <a:p>
            <a:r>
              <a:rPr lang="fr-FR" b="1" dirty="0">
                <a:solidFill>
                  <a:srgbClr val="00A79D"/>
                </a:solidFill>
              </a:rPr>
              <a:t>Un enjeu qui chemine…</a:t>
            </a:r>
          </a:p>
        </p:txBody>
      </p:sp>
      <p:pic>
        <p:nvPicPr>
          <p:cNvPr id="6" name="Espace réservé du contenu 5">
            <a:extLst>
              <a:ext uri="{FF2B5EF4-FFF2-40B4-BE49-F238E27FC236}">
                <a16:creationId xmlns:a16="http://schemas.microsoft.com/office/drawing/2014/main" id="{20B5BF2F-FF6D-554E-A4AD-67B54281DEBA}"/>
              </a:ext>
            </a:extLst>
          </p:cNvPr>
          <p:cNvPicPr>
            <a:picLocks noGrp="1" noChangeAspect="1"/>
          </p:cNvPicPr>
          <p:nvPr>
            <p:ph sz="half" idx="1"/>
          </p:nvPr>
        </p:nvPicPr>
        <p:blipFill>
          <a:blip r:embed="rId2"/>
          <a:stretch>
            <a:fillRect/>
          </a:stretch>
        </p:blipFill>
        <p:spPr>
          <a:xfrm>
            <a:off x="6466573" y="3093040"/>
            <a:ext cx="5181600" cy="3162300"/>
          </a:xfrm>
        </p:spPr>
      </p:pic>
      <p:sp>
        <p:nvSpPr>
          <p:cNvPr id="7" name="ZoneTexte 6">
            <a:extLst>
              <a:ext uri="{FF2B5EF4-FFF2-40B4-BE49-F238E27FC236}">
                <a16:creationId xmlns:a16="http://schemas.microsoft.com/office/drawing/2014/main" id="{435F9D38-8B4C-4043-9E2D-155D316E4A79}"/>
              </a:ext>
            </a:extLst>
          </p:cNvPr>
          <p:cNvSpPr txBox="1"/>
          <p:nvPr/>
        </p:nvSpPr>
        <p:spPr>
          <a:xfrm>
            <a:off x="6466573" y="1904002"/>
            <a:ext cx="5141495" cy="892552"/>
          </a:xfrm>
          <a:prstGeom prst="rect">
            <a:avLst/>
          </a:prstGeom>
          <a:noFill/>
        </p:spPr>
        <p:txBody>
          <a:bodyPr wrap="square" rtlCol="0">
            <a:spAutoFit/>
          </a:bodyPr>
          <a:lstStyle/>
          <a:p>
            <a:pPr algn="ctr"/>
            <a:r>
              <a:rPr lang="fr-FR" b="1"/>
              <a:t>Programme de recherche en littératie</a:t>
            </a:r>
            <a:br>
              <a:rPr lang="fr-FR" b="1"/>
            </a:br>
            <a:r>
              <a:rPr lang="fr-FR" b="1"/>
              <a:t>Action concertée</a:t>
            </a:r>
          </a:p>
          <a:p>
            <a:r>
              <a:rPr lang="fr-FR" sz="1600"/>
              <a:t>Fonds de recherche société et culture du Québec (FRSCQ)</a:t>
            </a:r>
          </a:p>
        </p:txBody>
      </p:sp>
      <p:pic>
        <p:nvPicPr>
          <p:cNvPr id="8" name="Espace réservé du contenu 7">
            <a:extLst>
              <a:ext uri="{FF2B5EF4-FFF2-40B4-BE49-F238E27FC236}">
                <a16:creationId xmlns:a16="http://schemas.microsoft.com/office/drawing/2014/main" id="{B3734472-01E4-DB46-8E3A-13AD4F5ADEDF}"/>
              </a:ext>
            </a:extLst>
          </p:cNvPr>
          <p:cNvPicPr>
            <a:picLocks noGrp="1" noChangeAspect="1"/>
          </p:cNvPicPr>
          <p:nvPr>
            <p:ph sz="half" idx="2"/>
          </p:nvPr>
        </p:nvPicPr>
        <p:blipFill rotWithShape="1">
          <a:blip r:embed="rId3"/>
          <a:srcRect t="2452"/>
          <a:stretch/>
        </p:blipFill>
        <p:spPr>
          <a:xfrm>
            <a:off x="512299" y="1824834"/>
            <a:ext cx="5460566" cy="4234826"/>
          </a:xfrm>
        </p:spPr>
      </p:pic>
    </p:spTree>
    <p:extLst>
      <p:ext uri="{BB962C8B-B14F-4D97-AF65-F5344CB8AC3E}">
        <p14:creationId xmlns:p14="http://schemas.microsoft.com/office/powerpoint/2010/main" val="354612832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AE1527-1C7C-F445-9301-C7E814B2D8EF}"/>
              </a:ext>
            </a:extLst>
          </p:cNvPr>
          <p:cNvSpPr>
            <a:spLocks noGrp="1"/>
          </p:cNvSpPr>
          <p:nvPr>
            <p:ph type="title"/>
          </p:nvPr>
        </p:nvSpPr>
        <p:spPr/>
        <p:txBody>
          <a:bodyPr/>
          <a:lstStyle/>
          <a:p>
            <a:r>
              <a:rPr lang="fr-FR" b="1" dirty="0">
                <a:solidFill>
                  <a:srgbClr val="00A79D"/>
                </a:solidFill>
              </a:rPr>
              <a:t>… mais encore faut-il que le Québec s’intéresse à la littératie au collégial!</a:t>
            </a:r>
          </a:p>
        </p:txBody>
      </p:sp>
      <p:pic>
        <p:nvPicPr>
          <p:cNvPr id="6" name="Espace réservé du contenu 5">
            <a:extLst>
              <a:ext uri="{FF2B5EF4-FFF2-40B4-BE49-F238E27FC236}">
                <a16:creationId xmlns:a16="http://schemas.microsoft.com/office/drawing/2014/main" id="{20B5BF2F-FF6D-554E-A4AD-67B54281DEBA}"/>
              </a:ext>
            </a:extLst>
          </p:cNvPr>
          <p:cNvPicPr>
            <a:picLocks noGrp="1" noChangeAspect="1"/>
          </p:cNvPicPr>
          <p:nvPr>
            <p:ph sz="half" idx="1"/>
          </p:nvPr>
        </p:nvPicPr>
        <p:blipFill>
          <a:blip r:embed="rId2"/>
          <a:stretch>
            <a:fillRect/>
          </a:stretch>
        </p:blipFill>
        <p:spPr>
          <a:xfrm>
            <a:off x="6466573" y="3093040"/>
            <a:ext cx="5181600" cy="3162300"/>
          </a:xfrm>
        </p:spPr>
      </p:pic>
      <p:sp>
        <p:nvSpPr>
          <p:cNvPr id="7" name="ZoneTexte 6">
            <a:extLst>
              <a:ext uri="{FF2B5EF4-FFF2-40B4-BE49-F238E27FC236}">
                <a16:creationId xmlns:a16="http://schemas.microsoft.com/office/drawing/2014/main" id="{435F9D38-8B4C-4043-9E2D-155D316E4A79}"/>
              </a:ext>
            </a:extLst>
          </p:cNvPr>
          <p:cNvSpPr txBox="1"/>
          <p:nvPr/>
        </p:nvSpPr>
        <p:spPr>
          <a:xfrm>
            <a:off x="6466573" y="1904002"/>
            <a:ext cx="5141495" cy="892552"/>
          </a:xfrm>
          <a:prstGeom prst="rect">
            <a:avLst/>
          </a:prstGeom>
          <a:noFill/>
        </p:spPr>
        <p:txBody>
          <a:bodyPr wrap="square" rtlCol="0">
            <a:spAutoFit/>
          </a:bodyPr>
          <a:lstStyle/>
          <a:p>
            <a:pPr algn="ctr"/>
            <a:r>
              <a:rPr lang="fr-FR" b="1"/>
              <a:t>Programme de recherche en littératie</a:t>
            </a:r>
            <a:br>
              <a:rPr lang="fr-FR" b="1"/>
            </a:br>
            <a:r>
              <a:rPr lang="fr-FR" b="1"/>
              <a:t>Action concertée</a:t>
            </a:r>
          </a:p>
          <a:p>
            <a:r>
              <a:rPr lang="fr-FR" sz="1600"/>
              <a:t>Fonds de recherche société et culture du Québec (FRSCQ)</a:t>
            </a:r>
          </a:p>
        </p:txBody>
      </p:sp>
      <p:sp>
        <p:nvSpPr>
          <p:cNvPr id="14" name="Espace réservé du contenu 13">
            <a:extLst>
              <a:ext uri="{FF2B5EF4-FFF2-40B4-BE49-F238E27FC236}">
                <a16:creationId xmlns:a16="http://schemas.microsoft.com/office/drawing/2014/main" id="{050565F4-47C8-0748-9F60-D80EBFA031F0}"/>
              </a:ext>
            </a:extLst>
          </p:cNvPr>
          <p:cNvSpPr>
            <a:spLocks noGrp="1"/>
          </p:cNvSpPr>
          <p:nvPr>
            <p:ph sz="half" idx="2"/>
          </p:nvPr>
        </p:nvSpPr>
        <p:spPr>
          <a:xfrm>
            <a:off x="685801" y="1981343"/>
            <a:ext cx="5427616" cy="4706840"/>
          </a:xfrm>
        </p:spPr>
        <p:txBody>
          <a:bodyPr>
            <a:normAutofit/>
          </a:bodyPr>
          <a:lstStyle/>
          <a:p>
            <a:r>
              <a:rPr lang="fr-FR" dirty="0"/>
              <a:t>Besoins de la recherche</a:t>
            </a:r>
          </a:p>
          <a:p>
            <a:pPr lvl="1">
              <a:lnSpc>
                <a:spcPct val="120000"/>
              </a:lnSpc>
            </a:pPr>
            <a:r>
              <a:rPr lang="fr-FR" dirty="0"/>
              <a:t>Littératie en contexte familial</a:t>
            </a:r>
          </a:p>
          <a:p>
            <a:pPr lvl="1">
              <a:lnSpc>
                <a:spcPct val="120000"/>
              </a:lnSpc>
            </a:pPr>
            <a:r>
              <a:rPr lang="fr-FR" dirty="0"/>
              <a:t>Littératie en contexte préscolaire</a:t>
            </a:r>
          </a:p>
          <a:p>
            <a:pPr lvl="1">
              <a:lnSpc>
                <a:spcPct val="120000"/>
              </a:lnSpc>
            </a:pPr>
            <a:r>
              <a:rPr lang="fr-FR" dirty="0"/>
              <a:t>Littératie en contexte scolaire</a:t>
            </a:r>
          </a:p>
          <a:p>
            <a:pPr lvl="1">
              <a:lnSpc>
                <a:spcPct val="120000"/>
              </a:lnSpc>
            </a:pPr>
            <a:r>
              <a:rPr lang="fr-FR" dirty="0"/>
              <a:t>Littératie en contexte numérique</a:t>
            </a:r>
          </a:p>
          <a:p>
            <a:pPr lvl="1">
              <a:lnSpc>
                <a:spcPct val="120000"/>
              </a:lnSpc>
            </a:pPr>
            <a:r>
              <a:rPr lang="fr-FR" dirty="0"/>
              <a:t>Formation des enseignants et littératie </a:t>
            </a:r>
          </a:p>
          <a:p>
            <a:pPr lvl="1">
              <a:lnSpc>
                <a:spcPct val="120000"/>
              </a:lnSpc>
            </a:pPr>
            <a:r>
              <a:rPr lang="fr-FR" dirty="0"/>
              <a:t>Littératie et population adulte</a:t>
            </a:r>
          </a:p>
        </p:txBody>
      </p:sp>
    </p:spTree>
    <p:extLst>
      <p:ext uri="{BB962C8B-B14F-4D97-AF65-F5344CB8AC3E}">
        <p14:creationId xmlns:p14="http://schemas.microsoft.com/office/powerpoint/2010/main" val="306610796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0482A7D0-DB09-4EBA-8D52-E6A5934B6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9">
            <a:extLst>
              <a:ext uri="{FF2B5EF4-FFF2-40B4-BE49-F238E27FC236}">
                <a16:creationId xmlns:a16="http://schemas.microsoft.com/office/drawing/2014/main" id="{1A3688C8-DFCE-4CCD-BCF0-5FB239E5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8AD6382-E502-0940-8E37-D54FBCFF9D14}"/>
              </a:ext>
            </a:extLst>
          </p:cNvPr>
          <p:cNvSpPr>
            <a:spLocks noGrp="1"/>
          </p:cNvSpPr>
          <p:nvPr>
            <p:ph type="title"/>
          </p:nvPr>
        </p:nvSpPr>
        <p:spPr>
          <a:xfrm>
            <a:off x="1158240" y="876649"/>
            <a:ext cx="6607126" cy="2535231"/>
          </a:xfrm>
        </p:spPr>
        <p:txBody>
          <a:bodyPr vert="horz" lIns="91440" tIns="45720" rIns="91440" bIns="45720" rtlCol="0" anchor="b">
            <a:normAutofit/>
          </a:bodyPr>
          <a:lstStyle/>
          <a:p>
            <a:pPr>
              <a:spcAft>
                <a:spcPts val="1000"/>
              </a:spcAft>
            </a:pPr>
            <a:r>
              <a:rPr lang="en-US" sz="3200" kern="1200" dirty="0">
                <a:solidFill>
                  <a:schemeClr val="tx1">
                    <a:lumMod val="85000"/>
                    <a:lumOff val="15000"/>
                  </a:schemeClr>
                </a:solidFill>
                <a:latin typeface="+mj-lt"/>
                <a:ea typeface="+mj-ea"/>
                <a:cs typeface="+mj-cs"/>
              </a:rPr>
              <a:t>Comment </a:t>
            </a:r>
            <a:r>
              <a:rPr lang="en-US" sz="3200" b="1" kern="1200" dirty="0">
                <a:solidFill>
                  <a:schemeClr val="tx1">
                    <a:lumMod val="85000"/>
                    <a:lumOff val="15000"/>
                  </a:schemeClr>
                </a:solidFill>
                <a:latin typeface="+mj-lt"/>
                <a:ea typeface="+mj-ea"/>
                <a:cs typeface="+mj-cs"/>
              </a:rPr>
              <a:t>engager</a:t>
            </a:r>
            <a:r>
              <a:rPr lang="en-US" sz="3200" kern="1200" dirty="0">
                <a:solidFill>
                  <a:schemeClr val="tx1">
                    <a:lumMod val="85000"/>
                    <a:lumOff val="15000"/>
                  </a:schemeClr>
                </a:solidFill>
                <a:latin typeface="+mj-lt"/>
                <a:ea typeface="+mj-ea"/>
                <a:cs typeface="+mj-cs"/>
              </a:rPr>
              <a:t> les </a:t>
            </a:r>
            <a:r>
              <a:rPr lang="en-US" sz="3200" kern="1200" dirty="0" err="1">
                <a:solidFill>
                  <a:schemeClr val="tx1">
                    <a:lumMod val="85000"/>
                    <a:lumOff val="15000"/>
                  </a:schemeClr>
                </a:solidFill>
                <a:latin typeface="+mj-lt"/>
                <a:ea typeface="+mj-ea"/>
                <a:cs typeface="+mj-cs"/>
              </a:rPr>
              <a:t>enseignants</a:t>
            </a:r>
            <a:r>
              <a:rPr lang="en-US" sz="3200" kern="1200" dirty="0">
                <a:solidFill>
                  <a:schemeClr val="tx1">
                    <a:lumMod val="85000"/>
                    <a:lumOff val="15000"/>
                  </a:schemeClr>
                </a:solidFill>
                <a:latin typeface="+mj-lt"/>
                <a:ea typeface="+mj-ea"/>
                <a:cs typeface="+mj-cs"/>
              </a:rPr>
              <a:t> du </a:t>
            </a:r>
            <a:r>
              <a:rPr lang="en-US" sz="3200" kern="1200" dirty="0" err="1">
                <a:solidFill>
                  <a:schemeClr val="tx1">
                    <a:lumMod val="85000"/>
                    <a:lumOff val="15000"/>
                  </a:schemeClr>
                </a:solidFill>
                <a:latin typeface="+mj-lt"/>
                <a:ea typeface="+mj-ea"/>
                <a:cs typeface="+mj-cs"/>
              </a:rPr>
              <a:t>collégial</a:t>
            </a:r>
            <a:r>
              <a:rPr lang="en-US" sz="3200" kern="1200" dirty="0">
                <a:solidFill>
                  <a:schemeClr val="tx1">
                    <a:lumMod val="85000"/>
                    <a:lumOff val="15000"/>
                  </a:schemeClr>
                </a:solidFill>
                <a:latin typeface="+mj-lt"/>
                <a:ea typeface="+mj-ea"/>
                <a:cs typeface="+mj-cs"/>
              </a:rPr>
              <a:t> dans la mise </a:t>
            </a:r>
            <a:r>
              <a:rPr lang="en-US" sz="3200" kern="1200" dirty="0" err="1">
                <a:solidFill>
                  <a:schemeClr val="tx1">
                    <a:lumMod val="85000"/>
                    <a:lumOff val="15000"/>
                  </a:schemeClr>
                </a:solidFill>
                <a:latin typeface="+mj-lt"/>
                <a:ea typeface="+mj-ea"/>
                <a:cs typeface="+mj-cs"/>
              </a:rPr>
              <a:t>en</a:t>
            </a:r>
            <a:r>
              <a:rPr lang="en-US" sz="3200" kern="1200" dirty="0">
                <a:solidFill>
                  <a:schemeClr val="tx1">
                    <a:lumMod val="85000"/>
                    <a:lumOff val="15000"/>
                  </a:schemeClr>
                </a:solidFill>
                <a:latin typeface="+mj-lt"/>
                <a:ea typeface="+mj-ea"/>
                <a:cs typeface="+mj-cs"/>
              </a:rPr>
              <a:t> </a:t>
            </a:r>
            <a:r>
              <a:rPr lang="en-US" sz="3200" kern="1200" dirty="0" err="1">
                <a:solidFill>
                  <a:schemeClr val="tx1">
                    <a:lumMod val="85000"/>
                    <a:lumOff val="15000"/>
                  </a:schemeClr>
                </a:solidFill>
                <a:latin typeface="+mj-lt"/>
                <a:ea typeface="+mj-ea"/>
                <a:cs typeface="+mj-cs"/>
              </a:rPr>
              <a:t>œuvre</a:t>
            </a:r>
            <a:r>
              <a:rPr lang="en-US" sz="3200" kern="1200" dirty="0">
                <a:solidFill>
                  <a:schemeClr val="tx1">
                    <a:lumMod val="85000"/>
                    <a:lumOff val="15000"/>
                  </a:schemeClr>
                </a:solidFill>
                <a:latin typeface="+mj-lt"/>
                <a:ea typeface="+mj-ea"/>
                <a:cs typeface="+mj-cs"/>
              </a:rPr>
              <a:t> de </a:t>
            </a:r>
            <a:r>
              <a:rPr lang="en-US" sz="3200" kern="1200" dirty="0" err="1">
                <a:solidFill>
                  <a:schemeClr val="tx1">
                    <a:lumMod val="85000"/>
                    <a:lumOff val="15000"/>
                  </a:schemeClr>
                </a:solidFill>
                <a:latin typeface="+mj-lt"/>
                <a:ea typeface="+mj-ea"/>
                <a:cs typeface="+mj-cs"/>
              </a:rPr>
              <a:t>pratiques</a:t>
            </a:r>
            <a:r>
              <a:rPr lang="en-US" sz="3200" kern="1200" dirty="0">
                <a:solidFill>
                  <a:schemeClr val="tx1">
                    <a:lumMod val="85000"/>
                    <a:lumOff val="15000"/>
                  </a:schemeClr>
                </a:solidFill>
                <a:latin typeface="+mj-lt"/>
                <a:ea typeface="+mj-ea"/>
                <a:cs typeface="+mj-cs"/>
              </a:rPr>
              <a:t> </a:t>
            </a:r>
            <a:r>
              <a:rPr lang="en-US" sz="3200" kern="1200" dirty="0" err="1">
                <a:solidFill>
                  <a:schemeClr val="tx1">
                    <a:lumMod val="85000"/>
                    <a:lumOff val="15000"/>
                  </a:schemeClr>
                </a:solidFill>
                <a:latin typeface="+mj-lt"/>
                <a:ea typeface="+mj-ea"/>
                <a:cs typeface="+mj-cs"/>
              </a:rPr>
              <a:t>favorisant</a:t>
            </a:r>
            <a:r>
              <a:rPr lang="en-US" sz="3200" kern="1200" dirty="0">
                <a:solidFill>
                  <a:schemeClr val="tx1">
                    <a:lumMod val="85000"/>
                    <a:lumOff val="15000"/>
                  </a:schemeClr>
                </a:solidFill>
                <a:latin typeface="+mj-lt"/>
                <a:ea typeface="+mj-ea"/>
                <a:cs typeface="+mj-cs"/>
              </a:rPr>
              <a:t> le </a:t>
            </a:r>
            <a:r>
              <a:rPr lang="en-US" sz="3200" kern="1200" dirty="0" err="1">
                <a:solidFill>
                  <a:schemeClr val="tx1">
                    <a:lumMod val="85000"/>
                    <a:lumOff val="15000"/>
                  </a:schemeClr>
                </a:solidFill>
                <a:latin typeface="+mj-lt"/>
                <a:ea typeface="+mj-ea"/>
                <a:cs typeface="+mj-cs"/>
              </a:rPr>
              <a:t>développement</a:t>
            </a:r>
            <a:r>
              <a:rPr lang="en-US" sz="3200" kern="1200" dirty="0">
                <a:solidFill>
                  <a:schemeClr val="tx1">
                    <a:lumMod val="85000"/>
                    <a:lumOff val="15000"/>
                  </a:schemeClr>
                </a:solidFill>
                <a:latin typeface="+mj-lt"/>
                <a:ea typeface="+mj-ea"/>
                <a:cs typeface="+mj-cs"/>
              </a:rPr>
              <a:t> des </a:t>
            </a:r>
            <a:r>
              <a:rPr lang="en-US" sz="3200" kern="1200" dirty="0" err="1">
                <a:solidFill>
                  <a:schemeClr val="tx1">
                    <a:lumMod val="85000"/>
                    <a:lumOff val="15000"/>
                  </a:schemeClr>
                </a:solidFill>
                <a:latin typeface="+mj-lt"/>
                <a:ea typeface="+mj-ea"/>
                <a:cs typeface="+mj-cs"/>
              </a:rPr>
              <a:t>compétences</a:t>
            </a:r>
            <a:r>
              <a:rPr lang="en-US" sz="3200" kern="1200" dirty="0">
                <a:solidFill>
                  <a:schemeClr val="tx1">
                    <a:lumMod val="85000"/>
                    <a:lumOff val="15000"/>
                  </a:schemeClr>
                </a:solidFill>
                <a:latin typeface="+mj-lt"/>
                <a:ea typeface="+mj-ea"/>
                <a:cs typeface="+mj-cs"/>
              </a:rPr>
              <a:t> </a:t>
            </a:r>
            <a:r>
              <a:rPr lang="en-US" sz="3200" kern="1200" dirty="0" err="1">
                <a:solidFill>
                  <a:schemeClr val="tx1">
                    <a:lumMod val="85000"/>
                    <a:lumOff val="15000"/>
                  </a:schemeClr>
                </a:solidFill>
                <a:latin typeface="+mj-lt"/>
                <a:ea typeface="+mj-ea"/>
                <a:cs typeface="+mj-cs"/>
              </a:rPr>
              <a:t>en</a:t>
            </a:r>
            <a:r>
              <a:rPr lang="en-US" sz="3200" kern="1200" dirty="0">
                <a:solidFill>
                  <a:schemeClr val="tx1">
                    <a:lumMod val="85000"/>
                    <a:lumOff val="15000"/>
                  </a:schemeClr>
                </a:solidFill>
                <a:latin typeface="+mj-lt"/>
                <a:ea typeface="+mj-ea"/>
                <a:cs typeface="+mj-cs"/>
              </a:rPr>
              <a:t> </a:t>
            </a:r>
            <a:r>
              <a:rPr lang="en-US" sz="3200" kern="1200" dirty="0" err="1">
                <a:solidFill>
                  <a:schemeClr val="tx1">
                    <a:lumMod val="85000"/>
                    <a:lumOff val="15000"/>
                  </a:schemeClr>
                </a:solidFill>
                <a:latin typeface="+mj-lt"/>
                <a:ea typeface="+mj-ea"/>
                <a:cs typeface="+mj-cs"/>
              </a:rPr>
              <a:t>littératie</a:t>
            </a:r>
            <a:r>
              <a:rPr lang="en-US" sz="3200" kern="1200" dirty="0">
                <a:solidFill>
                  <a:schemeClr val="tx1">
                    <a:lumMod val="85000"/>
                    <a:lumOff val="15000"/>
                  </a:schemeClr>
                </a:solidFill>
                <a:latin typeface="+mj-lt"/>
                <a:ea typeface="+mj-ea"/>
                <a:cs typeface="+mj-cs"/>
              </a:rPr>
              <a:t> dans </a:t>
            </a:r>
            <a:r>
              <a:rPr lang="en-US" sz="3200" kern="1200" dirty="0" err="1">
                <a:solidFill>
                  <a:schemeClr val="tx1">
                    <a:lumMod val="85000"/>
                    <a:lumOff val="15000"/>
                  </a:schemeClr>
                </a:solidFill>
                <a:latin typeface="+mj-lt"/>
                <a:ea typeface="+mj-ea"/>
                <a:cs typeface="+mj-cs"/>
              </a:rPr>
              <a:t>leurs</a:t>
            </a:r>
            <a:r>
              <a:rPr lang="en-US" sz="3200" kern="1200" dirty="0">
                <a:solidFill>
                  <a:schemeClr val="tx1">
                    <a:lumMod val="85000"/>
                    <a:lumOff val="15000"/>
                  </a:schemeClr>
                </a:solidFill>
                <a:latin typeface="+mj-lt"/>
                <a:ea typeface="+mj-ea"/>
                <a:cs typeface="+mj-cs"/>
              </a:rPr>
              <a:t> classes?</a:t>
            </a:r>
          </a:p>
        </p:txBody>
      </p:sp>
      <p:sp>
        <p:nvSpPr>
          <p:cNvPr id="3" name="Espace réservé du texte 2">
            <a:extLst>
              <a:ext uri="{FF2B5EF4-FFF2-40B4-BE49-F238E27FC236}">
                <a16:creationId xmlns:a16="http://schemas.microsoft.com/office/drawing/2014/main" id="{46E29200-3D62-CD40-8C4D-7D6CE5423846}"/>
              </a:ext>
            </a:extLst>
          </p:cNvPr>
          <p:cNvSpPr>
            <a:spLocks noGrp="1"/>
          </p:cNvSpPr>
          <p:nvPr>
            <p:ph type="body" idx="1"/>
          </p:nvPr>
        </p:nvSpPr>
        <p:spPr>
          <a:xfrm>
            <a:off x="1158240" y="4700588"/>
            <a:ext cx="5252288" cy="1655762"/>
          </a:xfrm>
        </p:spPr>
        <p:txBody>
          <a:bodyPr vert="horz" lIns="91440" tIns="45720" rIns="91440" bIns="45720" rtlCol="0">
            <a:normAutofit/>
          </a:bodyPr>
          <a:lstStyle/>
          <a:p>
            <a:r>
              <a:rPr lang="en-US" sz="3200" b="1" kern="1200" dirty="0" err="1">
                <a:solidFill>
                  <a:srgbClr val="4372C5"/>
                </a:solidFill>
                <a:latin typeface="+mn-lt"/>
                <a:ea typeface="+mn-ea"/>
                <a:cs typeface="+mn-cs"/>
              </a:rPr>
              <a:t>Deuxième</a:t>
            </a:r>
            <a:r>
              <a:rPr lang="en-US" sz="3200" b="1" kern="1200" dirty="0">
                <a:solidFill>
                  <a:srgbClr val="4372C5"/>
                </a:solidFill>
                <a:latin typeface="+mn-lt"/>
                <a:ea typeface="+mn-ea"/>
                <a:cs typeface="+mn-cs"/>
              </a:rPr>
              <a:t> </a:t>
            </a:r>
            <a:r>
              <a:rPr lang="en-US" sz="3200" b="1" kern="1200" dirty="0" err="1">
                <a:solidFill>
                  <a:srgbClr val="4372C5"/>
                </a:solidFill>
                <a:latin typeface="+mn-lt"/>
                <a:ea typeface="+mn-ea"/>
                <a:cs typeface="+mn-cs"/>
              </a:rPr>
              <a:t>défi</a:t>
            </a:r>
            <a:endParaRPr lang="en-US" sz="3200" b="1" kern="1200" dirty="0">
              <a:solidFill>
                <a:srgbClr val="4372C5"/>
              </a:solidFill>
              <a:latin typeface="+mn-lt"/>
              <a:ea typeface="+mn-ea"/>
              <a:cs typeface="+mn-cs"/>
            </a:endParaRPr>
          </a:p>
        </p:txBody>
      </p:sp>
      <p:cxnSp>
        <p:nvCxnSpPr>
          <p:cNvPr id="23" name="Straight Connector 11">
            <a:extLst>
              <a:ext uri="{FF2B5EF4-FFF2-40B4-BE49-F238E27FC236}">
                <a16:creationId xmlns:a16="http://schemas.microsoft.com/office/drawing/2014/main" id="{D598FBE3-48D2-40A2-B7E6-F485834C82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4" name="Oval 13">
            <a:extLst>
              <a:ext uri="{FF2B5EF4-FFF2-40B4-BE49-F238E27FC236}">
                <a16:creationId xmlns:a16="http://schemas.microsoft.com/office/drawing/2014/main" id="{8482FDCF-45F3-40F1-8751-19B7AFB3C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100583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66819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B39E4BE-6042-6743-9996-6244F097A04F}"/>
              </a:ext>
            </a:extLst>
          </p:cNvPr>
          <p:cNvPicPr>
            <a:picLocks noGrp="1" noChangeAspect="1"/>
          </p:cNvPicPr>
          <p:nvPr>
            <p:ph idx="1"/>
          </p:nvPr>
        </p:nvPicPr>
        <p:blipFill>
          <a:blip r:embed="rId2"/>
          <a:stretch>
            <a:fillRect/>
          </a:stretch>
        </p:blipFill>
        <p:spPr>
          <a:xfrm>
            <a:off x="0" y="0"/>
            <a:ext cx="12192000" cy="7620001"/>
          </a:xfrm>
        </p:spPr>
      </p:pic>
      <p:sp>
        <p:nvSpPr>
          <p:cNvPr id="11" name="Titre 1">
            <a:extLst>
              <a:ext uri="{FF2B5EF4-FFF2-40B4-BE49-F238E27FC236}">
                <a16:creationId xmlns:a16="http://schemas.microsoft.com/office/drawing/2014/main" id="{8DD398D4-DC97-EB49-8204-544455F08C22}"/>
              </a:ext>
            </a:extLst>
          </p:cNvPr>
          <p:cNvSpPr>
            <a:spLocks noGrp="1"/>
          </p:cNvSpPr>
          <p:nvPr>
            <p:ph type="title"/>
          </p:nvPr>
        </p:nvSpPr>
        <p:spPr>
          <a:xfrm>
            <a:off x="513348" y="184651"/>
            <a:ext cx="10515600" cy="1325563"/>
          </a:xfrm>
        </p:spPr>
        <p:txBody>
          <a:bodyPr/>
          <a:lstStyle/>
          <a:p>
            <a:r>
              <a:rPr lang="fr-FR" b="1" dirty="0">
                <a:solidFill>
                  <a:srgbClr val="00A79D"/>
                </a:solidFill>
              </a:rPr>
              <a:t>ACFAS 2018 : les défis à relever</a:t>
            </a:r>
          </a:p>
        </p:txBody>
      </p:sp>
      <p:sp>
        <p:nvSpPr>
          <p:cNvPr id="2" name="Ellipse 1">
            <a:extLst>
              <a:ext uri="{FF2B5EF4-FFF2-40B4-BE49-F238E27FC236}">
                <a16:creationId xmlns:a16="http://schemas.microsoft.com/office/drawing/2014/main" id="{AC1BF83D-0E06-2D44-A60C-6D136D120EDD}"/>
              </a:ext>
            </a:extLst>
          </p:cNvPr>
          <p:cNvSpPr/>
          <p:nvPr/>
        </p:nvSpPr>
        <p:spPr>
          <a:xfrm>
            <a:off x="2956560" y="875211"/>
            <a:ext cx="10093234" cy="348778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7749091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D16B6C-F7BB-8141-972C-DB4631AA0C97}"/>
              </a:ext>
            </a:extLst>
          </p:cNvPr>
          <p:cNvSpPr>
            <a:spLocks noGrp="1"/>
          </p:cNvSpPr>
          <p:nvPr>
            <p:ph type="title"/>
          </p:nvPr>
        </p:nvSpPr>
        <p:spPr>
          <a:xfrm>
            <a:off x="838200" y="365125"/>
            <a:ext cx="10515600" cy="1325563"/>
          </a:xfrm>
        </p:spPr>
        <p:txBody>
          <a:bodyPr>
            <a:noAutofit/>
          </a:bodyPr>
          <a:lstStyle/>
          <a:p>
            <a:pPr>
              <a:lnSpc>
                <a:spcPct val="150000"/>
              </a:lnSpc>
            </a:pPr>
            <a:r>
              <a:rPr lang="fr-FR" sz="2400" b="1" u="sng" dirty="0">
                <a:solidFill>
                  <a:srgbClr val="00A79D"/>
                </a:solidFill>
              </a:rPr>
              <a:t>Sous-défi #1 </a:t>
            </a:r>
            <a:r>
              <a:rPr lang="fr-FR" sz="2400" dirty="0">
                <a:solidFill>
                  <a:srgbClr val="00A79D"/>
                </a:solidFill>
              </a:rPr>
              <a:t>: </a:t>
            </a:r>
            <a:r>
              <a:rPr lang="fr-FR" sz="2400" b="1" dirty="0">
                <a:solidFill>
                  <a:srgbClr val="00A79D"/>
                </a:solidFill>
              </a:rPr>
              <a:t>Comment vaincre les résistances et changer les représentations?</a:t>
            </a:r>
            <a:br>
              <a:rPr lang="fr-FR" sz="2400" b="1" dirty="0">
                <a:solidFill>
                  <a:srgbClr val="00A79D"/>
                </a:solidFill>
              </a:rPr>
            </a:br>
            <a:r>
              <a:rPr lang="fr-FR" sz="2400" b="1" u="sng" dirty="0">
                <a:solidFill>
                  <a:srgbClr val="00A79D"/>
                </a:solidFill>
              </a:rPr>
              <a:t>Sous-défi #2 </a:t>
            </a:r>
            <a:r>
              <a:rPr lang="fr-FR" sz="2400" dirty="0">
                <a:solidFill>
                  <a:srgbClr val="00A79D"/>
                </a:solidFill>
              </a:rPr>
              <a:t>: </a:t>
            </a:r>
            <a:r>
              <a:rPr lang="fr-FR" sz="2400" b="1" dirty="0">
                <a:solidFill>
                  <a:srgbClr val="00A79D"/>
                </a:solidFill>
              </a:rPr>
              <a:t>Comment soutenir les enseignants?</a:t>
            </a:r>
          </a:p>
        </p:txBody>
      </p:sp>
      <p:graphicFrame>
        <p:nvGraphicFramePr>
          <p:cNvPr id="7" name="Espace réservé du contenu 2">
            <a:extLst>
              <a:ext uri="{FF2B5EF4-FFF2-40B4-BE49-F238E27FC236}">
                <a16:creationId xmlns:a16="http://schemas.microsoft.com/office/drawing/2014/main" id="{82B0B90C-524D-47EF-B9E7-B8AB6F95BDDB}"/>
              </a:ext>
            </a:extLst>
          </p:cNvPr>
          <p:cNvGraphicFramePr>
            <a:graphicFrameLocks noGrp="1"/>
          </p:cNvGraphicFramePr>
          <p:nvPr>
            <p:ph idx="1"/>
            <p:extLst>
              <p:ext uri="{D42A27DB-BD31-4B8C-83A1-F6EECF244321}">
                <p14:modId xmlns:p14="http://schemas.microsoft.com/office/powerpoint/2010/main" val="9882023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6800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602C89C-A5CF-A740-AF86-10706FB9803D}"/>
              </a:ext>
            </a:extLst>
          </p:cNvPr>
          <p:cNvSpPr>
            <a:spLocks noGrp="1"/>
          </p:cNvSpPr>
          <p:nvPr>
            <p:ph type="title"/>
          </p:nvPr>
        </p:nvSpPr>
        <p:spPr>
          <a:xfrm>
            <a:off x="838200" y="963877"/>
            <a:ext cx="3494362" cy="4930246"/>
          </a:xfrm>
        </p:spPr>
        <p:txBody>
          <a:bodyPr>
            <a:normAutofit/>
          </a:bodyPr>
          <a:lstStyle/>
          <a:p>
            <a:pPr algn="r"/>
            <a:r>
              <a:rPr lang="fr-FR" dirty="0">
                <a:solidFill>
                  <a:srgbClr val="4372C5"/>
                </a:solidFill>
              </a:rPr>
              <a:t>Le Laboratoire de soutien en enseignement des littératies (</a:t>
            </a:r>
            <a:r>
              <a:rPr lang="fr-FR" dirty="0" err="1">
                <a:solidFill>
                  <a:srgbClr val="4372C5"/>
                </a:solidFill>
              </a:rPr>
              <a:t>Lab</a:t>
            </a:r>
            <a:r>
              <a:rPr lang="fr-FR" dirty="0" err="1">
                <a:solidFill>
                  <a:srgbClr val="00A79D"/>
                </a:solidFill>
              </a:rPr>
              <a:t>SEL</a:t>
            </a:r>
            <a:r>
              <a:rPr lang="fr-FR" dirty="0">
                <a:solidFill>
                  <a:srgbClr val="4372C5"/>
                </a:solidFill>
              </a:rPr>
              <a:t>)</a:t>
            </a:r>
          </a:p>
        </p:txBody>
      </p:sp>
      <p:cxnSp>
        <p:nvCxnSpPr>
          <p:cNvPr id="9"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AA72B73A-121C-D742-BC3E-160DB991FAA5}"/>
              </a:ext>
            </a:extLst>
          </p:cNvPr>
          <p:cNvSpPr>
            <a:spLocks noGrp="1"/>
          </p:cNvSpPr>
          <p:nvPr>
            <p:ph idx="1"/>
          </p:nvPr>
        </p:nvSpPr>
        <p:spPr>
          <a:xfrm>
            <a:off x="4976031" y="963877"/>
            <a:ext cx="6377769" cy="4930246"/>
          </a:xfrm>
        </p:spPr>
        <p:txBody>
          <a:bodyPr anchor="ctr">
            <a:normAutofit/>
          </a:bodyPr>
          <a:lstStyle/>
          <a:p>
            <a:r>
              <a:rPr lang="fr-FR" sz="3200" dirty="0"/>
              <a:t>Qu’est-ce que c’est?</a:t>
            </a:r>
          </a:p>
          <a:p>
            <a:r>
              <a:rPr lang="fr-FR" sz="3200" dirty="0"/>
              <a:t>Depuis quand ça existe?</a:t>
            </a:r>
          </a:p>
          <a:p>
            <a:r>
              <a:rPr lang="fr-FR" sz="3200" dirty="0"/>
              <a:t>Quelle est sa mission?</a:t>
            </a:r>
          </a:p>
          <a:p>
            <a:r>
              <a:rPr lang="fr-FR" sz="3200" dirty="0"/>
              <a:t>Concrètement… vous faites quoi? </a:t>
            </a:r>
          </a:p>
          <a:p>
            <a:endParaRPr lang="fr-FR" sz="2400" dirty="0"/>
          </a:p>
        </p:txBody>
      </p:sp>
    </p:spTree>
    <p:extLst>
      <p:ext uri="{BB962C8B-B14F-4D97-AF65-F5344CB8AC3E}">
        <p14:creationId xmlns:p14="http://schemas.microsoft.com/office/powerpoint/2010/main" val="150050060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2">
            <a:extLst>
              <a:ext uri="{FF2B5EF4-FFF2-40B4-BE49-F238E27FC236}">
                <a16:creationId xmlns:a16="http://schemas.microsoft.com/office/drawing/2014/main" id="{1C3C53B3-4A7A-4756-91D9-B29042925499}"/>
              </a:ext>
            </a:extLst>
          </p:cNvPr>
          <p:cNvGraphicFramePr>
            <a:graphicFrameLocks noGrp="1"/>
          </p:cNvGraphicFramePr>
          <p:nvPr>
            <p:ph sz="half" idx="1"/>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ce réservé du contenu 2">
            <a:extLst>
              <a:ext uri="{FF2B5EF4-FFF2-40B4-BE49-F238E27FC236}">
                <a16:creationId xmlns:a16="http://schemas.microsoft.com/office/drawing/2014/main" id="{8CC05F29-56C4-435B-9993-7957720E23EB}"/>
              </a:ext>
            </a:extLst>
          </p:cNvPr>
          <p:cNvSpPr>
            <a:spLocks noGrp="1"/>
          </p:cNvSpPr>
          <p:nvPr>
            <p:ph sz="half" idx="2"/>
          </p:nvPr>
        </p:nvSpPr>
        <p:spPr>
          <a:xfrm>
            <a:off x="6172200" y="1933909"/>
            <a:ext cx="5181600" cy="4351338"/>
          </a:xfrm>
        </p:spPr>
        <p:txBody>
          <a:bodyPr>
            <a:normAutofit lnSpcReduction="10000"/>
          </a:bodyPr>
          <a:lstStyle/>
          <a:p>
            <a:pPr lvl="0"/>
            <a:r>
              <a:rPr lang="fr-FR" b="1" dirty="0">
                <a:solidFill>
                  <a:prstClr val="black"/>
                </a:solidFill>
              </a:rPr>
              <a:t>FRSCQ (</a:t>
            </a:r>
            <a:r>
              <a:rPr lang="fr-FR" dirty="0">
                <a:solidFill>
                  <a:prstClr val="black"/>
                </a:solidFill>
              </a:rPr>
              <a:t>Formation des enseignants et littératie)</a:t>
            </a:r>
          </a:p>
          <a:p>
            <a:pPr lvl="0"/>
            <a:endParaRPr lang="fr-FR" dirty="0">
              <a:solidFill>
                <a:prstClr val="black"/>
              </a:solidFill>
            </a:endParaRPr>
          </a:p>
          <a:p>
            <a:pPr lvl="0"/>
            <a:r>
              <a:rPr lang="fr-FR" dirty="0">
                <a:solidFill>
                  <a:schemeClr val="bg1"/>
                </a:solidFill>
              </a:rPr>
              <a:t>Rivard (2017); Bélec (2018)</a:t>
            </a:r>
          </a:p>
          <a:p>
            <a:pPr lvl="0">
              <a:lnSpc>
                <a:spcPct val="100000"/>
              </a:lnSpc>
            </a:pPr>
            <a:endParaRPr lang="fr-FR" dirty="0">
              <a:solidFill>
                <a:schemeClr val="bg1"/>
              </a:solidFill>
            </a:endParaRPr>
          </a:p>
          <a:p>
            <a:pPr lvl="0">
              <a:lnSpc>
                <a:spcPct val="150000"/>
              </a:lnSpc>
            </a:pPr>
            <a:r>
              <a:rPr lang="fr-FR" dirty="0">
                <a:solidFill>
                  <a:schemeClr val="bg1"/>
                </a:solidFill>
              </a:rPr>
              <a:t>Carrefour de la Réussite; </a:t>
            </a:r>
            <a:r>
              <a:rPr lang="fr-FR" dirty="0" err="1">
                <a:solidFill>
                  <a:schemeClr val="bg1"/>
                </a:solidFill>
              </a:rPr>
              <a:t>LabSEL</a:t>
            </a:r>
            <a:endParaRPr lang="fr-FR" dirty="0">
              <a:solidFill>
                <a:schemeClr val="bg1"/>
              </a:solidFill>
            </a:endParaRPr>
          </a:p>
          <a:p>
            <a:pPr lvl="0">
              <a:lnSpc>
                <a:spcPct val="110000"/>
              </a:lnSpc>
            </a:pPr>
            <a:endParaRPr lang="fr-FR" dirty="0">
              <a:solidFill>
                <a:schemeClr val="bg1"/>
              </a:solidFill>
            </a:endParaRPr>
          </a:p>
          <a:p>
            <a:pPr lvl="0">
              <a:lnSpc>
                <a:spcPct val="100000"/>
              </a:lnSpc>
            </a:pPr>
            <a:r>
              <a:rPr lang="fr-FR" dirty="0" err="1">
                <a:solidFill>
                  <a:schemeClr val="bg1"/>
                </a:solidFill>
              </a:rPr>
              <a:t>LabSEL</a:t>
            </a:r>
            <a:endParaRPr lang="fr-FR" dirty="0">
              <a:solidFill>
                <a:schemeClr val="bg1"/>
              </a:solidFill>
            </a:endParaRPr>
          </a:p>
          <a:p>
            <a:pPr marL="0" indent="0">
              <a:buNone/>
            </a:pPr>
            <a:endParaRPr lang="fr-CA" dirty="0"/>
          </a:p>
        </p:txBody>
      </p:sp>
      <p:sp>
        <p:nvSpPr>
          <p:cNvPr id="8" name="Titre 1">
            <a:extLst>
              <a:ext uri="{FF2B5EF4-FFF2-40B4-BE49-F238E27FC236}">
                <a16:creationId xmlns:a16="http://schemas.microsoft.com/office/drawing/2014/main" id="{F736C761-A492-FA46-AB1A-3D9730AD55B6}"/>
              </a:ext>
            </a:extLst>
          </p:cNvPr>
          <p:cNvSpPr>
            <a:spLocks noGrp="1"/>
          </p:cNvSpPr>
          <p:nvPr>
            <p:ph type="title"/>
          </p:nvPr>
        </p:nvSpPr>
        <p:spPr>
          <a:xfrm>
            <a:off x="838200" y="365125"/>
            <a:ext cx="10515600" cy="1325563"/>
          </a:xfrm>
        </p:spPr>
        <p:txBody>
          <a:bodyPr>
            <a:noAutofit/>
          </a:bodyPr>
          <a:lstStyle/>
          <a:p>
            <a:pPr>
              <a:lnSpc>
                <a:spcPct val="150000"/>
              </a:lnSpc>
            </a:pPr>
            <a:r>
              <a:rPr lang="fr-FR" sz="2400" b="1" u="sng" dirty="0">
                <a:solidFill>
                  <a:srgbClr val="00A79D"/>
                </a:solidFill>
              </a:rPr>
              <a:t>Sous-défi #1 </a:t>
            </a:r>
            <a:r>
              <a:rPr lang="fr-FR" sz="2400" dirty="0">
                <a:solidFill>
                  <a:srgbClr val="00A79D"/>
                </a:solidFill>
              </a:rPr>
              <a:t>: </a:t>
            </a:r>
            <a:r>
              <a:rPr lang="fr-FR" sz="2400" b="1" dirty="0">
                <a:solidFill>
                  <a:srgbClr val="00A79D"/>
                </a:solidFill>
              </a:rPr>
              <a:t>Comment vaincre les résistances et changer les représentations?</a:t>
            </a:r>
            <a:br>
              <a:rPr lang="fr-FR" sz="2400" b="1" dirty="0">
                <a:solidFill>
                  <a:srgbClr val="00A79D"/>
                </a:solidFill>
              </a:rPr>
            </a:br>
            <a:r>
              <a:rPr lang="fr-FR" sz="2400" b="1" u="sng" dirty="0">
                <a:solidFill>
                  <a:srgbClr val="00A79D"/>
                </a:solidFill>
              </a:rPr>
              <a:t>Sous-défi #2 </a:t>
            </a:r>
            <a:r>
              <a:rPr lang="fr-FR" sz="2400" dirty="0">
                <a:solidFill>
                  <a:srgbClr val="00A79D"/>
                </a:solidFill>
              </a:rPr>
              <a:t>: </a:t>
            </a:r>
            <a:r>
              <a:rPr lang="fr-FR" sz="2400" b="1" dirty="0">
                <a:solidFill>
                  <a:srgbClr val="00A79D"/>
                </a:solidFill>
              </a:rPr>
              <a:t>Comment soutenir les enseignants?</a:t>
            </a:r>
          </a:p>
        </p:txBody>
      </p:sp>
    </p:spTree>
    <p:extLst>
      <p:ext uri="{BB962C8B-B14F-4D97-AF65-F5344CB8AC3E}">
        <p14:creationId xmlns:p14="http://schemas.microsoft.com/office/powerpoint/2010/main" val="68034378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2">
            <a:extLst>
              <a:ext uri="{FF2B5EF4-FFF2-40B4-BE49-F238E27FC236}">
                <a16:creationId xmlns:a16="http://schemas.microsoft.com/office/drawing/2014/main" id="{1C3C53B3-4A7A-4756-91D9-B29042925499}"/>
              </a:ext>
            </a:extLst>
          </p:cNvPr>
          <p:cNvGraphicFramePr>
            <a:graphicFrameLocks noGrp="1"/>
          </p:cNvGraphicFramePr>
          <p:nvPr>
            <p:ph sz="half" idx="1"/>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ce réservé du contenu 2">
            <a:extLst>
              <a:ext uri="{FF2B5EF4-FFF2-40B4-BE49-F238E27FC236}">
                <a16:creationId xmlns:a16="http://schemas.microsoft.com/office/drawing/2014/main" id="{8CC05F29-56C4-435B-9993-7957720E23EB}"/>
              </a:ext>
            </a:extLst>
          </p:cNvPr>
          <p:cNvSpPr>
            <a:spLocks noGrp="1"/>
          </p:cNvSpPr>
          <p:nvPr>
            <p:ph sz="half" idx="2"/>
          </p:nvPr>
        </p:nvSpPr>
        <p:spPr>
          <a:xfrm>
            <a:off x="6172200" y="1933909"/>
            <a:ext cx="5181600" cy="4351338"/>
          </a:xfrm>
        </p:spPr>
        <p:txBody>
          <a:bodyPr>
            <a:normAutofit lnSpcReduction="10000"/>
          </a:bodyPr>
          <a:lstStyle/>
          <a:p>
            <a:pPr lvl="0"/>
            <a:r>
              <a:rPr lang="fr-FR" b="1" dirty="0">
                <a:solidFill>
                  <a:prstClr val="black"/>
                </a:solidFill>
              </a:rPr>
              <a:t>FRSCQ (</a:t>
            </a:r>
            <a:r>
              <a:rPr lang="fr-FR" dirty="0">
                <a:solidFill>
                  <a:prstClr val="black"/>
                </a:solidFill>
              </a:rPr>
              <a:t>Formation des enseignants et littératie)</a:t>
            </a:r>
          </a:p>
          <a:p>
            <a:pPr lvl="0"/>
            <a:endParaRPr lang="fr-FR" dirty="0">
              <a:solidFill>
                <a:prstClr val="black"/>
              </a:solidFill>
            </a:endParaRPr>
          </a:p>
          <a:p>
            <a:pPr lvl="0"/>
            <a:r>
              <a:rPr lang="fr-FR" dirty="0">
                <a:solidFill>
                  <a:prstClr val="black"/>
                </a:solidFill>
              </a:rPr>
              <a:t>Rivard (2017); Bélec (2018)</a:t>
            </a:r>
          </a:p>
          <a:p>
            <a:pPr lvl="0">
              <a:lnSpc>
                <a:spcPct val="100000"/>
              </a:lnSpc>
            </a:pPr>
            <a:endParaRPr lang="fr-FR" dirty="0">
              <a:solidFill>
                <a:prstClr val="black"/>
              </a:solidFill>
            </a:endParaRPr>
          </a:p>
          <a:p>
            <a:pPr lvl="0">
              <a:lnSpc>
                <a:spcPct val="150000"/>
              </a:lnSpc>
            </a:pPr>
            <a:r>
              <a:rPr lang="fr-FR" dirty="0">
                <a:solidFill>
                  <a:schemeClr val="bg1"/>
                </a:solidFill>
              </a:rPr>
              <a:t>Carrefour de la Réussite; </a:t>
            </a:r>
            <a:r>
              <a:rPr lang="fr-FR" dirty="0" err="1">
                <a:solidFill>
                  <a:schemeClr val="bg1"/>
                </a:solidFill>
              </a:rPr>
              <a:t>LabSEL</a:t>
            </a:r>
            <a:endParaRPr lang="fr-FR" dirty="0">
              <a:solidFill>
                <a:schemeClr val="bg1"/>
              </a:solidFill>
            </a:endParaRPr>
          </a:p>
          <a:p>
            <a:pPr lvl="0">
              <a:lnSpc>
                <a:spcPct val="110000"/>
              </a:lnSpc>
            </a:pPr>
            <a:endParaRPr lang="fr-FR" dirty="0">
              <a:solidFill>
                <a:schemeClr val="bg1"/>
              </a:solidFill>
            </a:endParaRPr>
          </a:p>
          <a:p>
            <a:pPr lvl="0">
              <a:lnSpc>
                <a:spcPct val="100000"/>
              </a:lnSpc>
            </a:pPr>
            <a:r>
              <a:rPr lang="fr-FR" dirty="0" err="1">
                <a:solidFill>
                  <a:schemeClr val="bg1"/>
                </a:solidFill>
              </a:rPr>
              <a:t>LabSEL</a:t>
            </a:r>
            <a:endParaRPr lang="fr-FR" dirty="0">
              <a:solidFill>
                <a:schemeClr val="bg1"/>
              </a:solidFill>
            </a:endParaRPr>
          </a:p>
          <a:p>
            <a:pPr marL="0" indent="0">
              <a:buNone/>
            </a:pPr>
            <a:endParaRPr lang="fr-CA" dirty="0"/>
          </a:p>
        </p:txBody>
      </p:sp>
      <p:sp>
        <p:nvSpPr>
          <p:cNvPr id="7" name="Titre 1">
            <a:extLst>
              <a:ext uri="{FF2B5EF4-FFF2-40B4-BE49-F238E27FC236}">
                <a16:creationId xmlns:a16="http://schemas.microsoft.com/office/drawing/2014/main" id="{A18607F0-57B9-B646-81BC-1E4E9E49EE3D}"/>
              </a:ext>
            </a:extLst>
          </p:cNvPr>
          <p:cNvSpPr>
            <a:spLocks noGrp="1"/>
          </p:cNvSpPr>
          <p:nvPr>
            <p:ph type="title"/>
          </p:nvPr>
        </p:nvSpPr>
        <p:spPr>
          <a:xfrm>
            <a:off x="838200" y="365125"/>
            <a:ext cx="10515600" cy="1325563"/>
          </a:xfrm>
        </p:spPr>
        <p:txBody>
          <a:bodyPr>
            <a:noAutofit/>
          </a:bodyPr>
          <a:lstStyle/>
          <a:p>
            <a:pPr>
              <a:lnSpc>
                <a:spcPct val="150000"/>
              </a:lnSpc>
            </a:pPr>
            <a:r>
              <a:rPr lang="fr-FR" sz="2400" b="1" u="sng" dirty="0">
                <a:solidFill>
                  <a:srgbClr val="00A79D"/>
                </a:solidFill>
              </a:rPr>
              <a:t>Sous-défi #1 </a:t>
            </a:r>
            <a:r>
              <a:rPr lang="fr-FR" sz="2400" dirty="0">
                <a:solidFill>
                  <a:srgbClr val="00A79D"/>
                </a:solidFill>
              </a:rPr>
              <a:t>: </a:t>
            </a:r>
            <a:r>
              <a:rPr lang="fr-FR" sz="2400" b="1" dirty="0">
                <a:solidFill>
                  <a:srgbClr val="00A79D"/>
                </a:solidFill>
              </a:rPr>
              <a:t>Comment vaincre les résistances et changer les représentations?</a:t>
            </a:r>
            <a:br>
              <a:rPr lang="fr-FR" sz="2400" b="1" dirty="0">
                <a:solidFill>
                  <a:srgbClr val="00A79D"/>
                </a:solidFill>
              </a:rPr>
            </a:br>
            <a:r>
              <a:rPr lang="fr-FR" sz="2400" b="1" u="sng" dirty="0">
                <a:solidFill>
                  <a:srgbClr val="00A79D"/>
                </a:solidFill>
              </a:rPr>
              <a:t>Sous-défi #2 </a:t>
            </a:r>
            <a:r>
              <a:rPr lang="fr-FR" sz="2400" dirty="0">
                <a:solidFill>
                  <a:srgbClr val="00A79D"/>
                </a:solidFill>
              </a:rPr>
              <a:t>: </a:t>
            </a:r>
            <a:r>
              <a:rPr lang="fr-FR" sz="2400" b="1" dirty="0">
                <a:solidFill>
                  <a:srgbClr val="00A79D"/>
                </a:solidFill>
              </a:rPr>
              <a:t>Comment soutenir les enseignants?</a:t>
            </a:r>
          </a:p>
        </p:txBody>
      </p:sp>
    </p:spTree>
    <p:extLst>
      <p:ext uri="{BB962C8B-B14F-4D97-AF65-F5344CB8AC3E}">
        <p14:creationId xmlns:p14="http://schemas.microsoft.com/office/powerpoint/2010/main" val="399478236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D86773-76C6-A345-A2D0-6D9F8D8142AF}"/>
              </a:ext>
            </a:extLst>
          </p:cNvPr>
          <p:cNvSpPr>
            <a:spLocks noGrp="1"/>
          </p:cNvSpPr>
          <p:nvPr>
            <p:ph type="title"/>
          </p:nvPr>
        </p:nvSpPr>
        <p:spPr/>
        <p:txBody>
          <a:bodyPr/>
          <a:lstStyle/>
          <a:p>
            <a:r>
              <a:rPr lang="fr-FR" b="1" dirty="0">
                <a:solidFill>
                  <a:srgbClr val="00A79D"/>
                </a:solidFill>
              </a:rPr>
              <a:t>Portrait de deux rapports PAREA</a:t>
            </a:r>
          </a:p>
        </p:txBody>
      </p:sp>
      <p:sp>
        <p:nvSpPr>
          <p:cNvPr id="3" name="Espace réservé du contenu 2">
            <a:extLst>
              <a:ext uri="{FF2B5EF4-FFF2-40B4-BE49-F238E27FC236}">
                <a16:creationId xmlns:a16="http://schemas.microsoft.com/office/drawing/2014/main" id="{4CD802A0-D699-4F40-AE82-B509BA9820D8}"/>
              </a:ext>
            </a:extLst>
          </p:cNvPr>
          <p:cNvSpPr>
            <a:spLocks noGrp="1"/>
          </p:cNvSpPr>
          <p:nvPr>
            <p:ph sz="half" idx="1"/>
          </p:nvPr>
        </p:nvSpPr>
        <p:spPr>
          <a:xfrm>
            <a:off x="707572" y="1560059"/>
            <a:ext cx="5181600" cy="5167312"/>
          </a:xfrm>
        </p:spPr>
        <p:txBody>
          <a:bodyPr>
            <a:noAutofit/>
          </a:bodyPr>
          <a:lstStyle/>
          <a:p>
            <a:pPr marL="0" indent="0">
              <a:lnSpc>
                <a:spcPct val="120000"/>
              </a:lnSpc>
              <a:spcAft>
                <a:spcPts val="300"/>
              </a:spcAft>
              <a:buNone/>
            </a:pPr>
            <a:r>
              <a:rPr lang="fr-FR" sz="1800" b="1" i="1"/>
              <a:t>Attitudes et pratiques enseignantes en lecture </a:t>
            </a:r>
            <a:r>
              <a:rPr lang="fr-FR" sz="1800" b="1"/>
              <a:t>(Rivard, 2017)</a:t>
            </a:r>
          </a:p>
          <a:p>
            <a:pPr>
              <a:lnSpc>
                <a:spcPct val="120000"/>
              </a:lnSpc>
              <a:spcAft>
                <a:spcPts val="300"/>
              </a:spcAft>
            </a:pPr>
            <a:r>
              <a:rPr lang="fr-FR" sz="1800"/>
              <a:t>Questionnaires - 230 enseignants, 24 disciplines</a:t>
            </a:r>
          </a:p>
          <a:p>
            <a:pPr>
              <a:lnSpc>
                <a:spcPct val="120000"/>
              </a:lnSpc>
              <a:spcAft>
                <a:spcPts val="300"/>
              </a:spcAft>
            </a:pPr>
            <a:r>
              <a:rPr lang="fr-FR" sz="1800"/>
              <a:t>Entrevues semi-structurées – 23 enseignants, 13 disciplines</a:t>
            </a:r>
          </a:p>
          <a:p>
            <a:pPr>
              <a:lnSpc>
                <a:spcPct val="120000"/>
              </a:lnSpc>
              <a:spcAft>
                <a:spcPts val="300"/>
              </a:spcAft>
            </a:pPr>
            <a:r>
              <a:rPr lang="fr-FR" sz="1800" b="1" u="sng"/>
              <a:t>Résultats</a:t>
            </a:r>
          </a:p>
          <a:p>
            <a:pPr lvl="1">
              <a:lnSpc>
                <a:spcPct val="120000"/>
              </a:lnSpc>
              <a:spcAft>
                <a:spcPts val="300"/>
              </a:spcAft>
            </a:pPr>
            <a:r>
              <a:rPr lang="fr-CA" sz="1800"/>
              <a:t>Attitudes mitigées quant au rôle et à l’utilité de l’enseignement de la compréhension en lecture en classe</a:t>
            </a:r>
          </a:p>
          <a:p>
            <a:pPr lvl="1">
              <a:lnSpc>
                <a:spcPct val="120000"/>
              </a:lnSpc>
              <a:spcAft>
                <a:spcPts val="300"/>
              </a:spcAft>
            </a:pPr>
            <a:r>
              <a:rPr lang="fr-CA" sz="1800"/>
              <a:t>Peu de pratiques enseignantes efficaces et validées empiriquement par la recherche pour enseigner la compréhension en lecture dans les discipline</a:t>
            </a:r>
          </a:p>
        </p:txBody>
      </p:sp>
      <p:sp>
        <p:nvSpPr>
          <p:cNvPr id="4" name="Espace réservé du contenu 3">
            <a:extLst>
              <a:ext uri="{FF2B5EF4-FFF2-40B4-BE49-F238E27FC236}">
                <a16:creationId xmlns:a16="http://schemas.microsoft.com/office/drawing/2014/main" id="{1E0DA3A4-ECC2-4D44-BA6A-C06C5DC2E0C0}"/>
              </a:ext>
            </a:extLst>
          </p:cNvPr>
          <p:cNvSpPr>
            <a:spLocks noGrp="1"/>
          </p:cNvSpPr>
          <p:nvPr>
            <p:ph sz="half" idx="2"/>
          </p:nvPr>
        </p:nvSpPr>
        <p:spPr>
          <a:xfrm>
            <a:off x="6072052" y="1565638"/>
            <a:ext cx="5649686" cy="5297941"/>
          </a:xfrm>
        </p:spPr>
        <p:txBody>
          <a:bodyPr>
            <a:normAutofit/>
          </a:bodyPr>
          <a:lstStyle/>
          <a:p>
            <a:pPr marL="0" indent="0">
              <a:lnSpc>
                <a:spcPct val="120000"/>
              </a:lnSpc>
              <a:spcAft>
                <a:spcPts val="300"/>
              </a:spcAft>
              <a:buNone/>
            </a:pPr>
            <a:r>
              <a:rPr lang="fr-FR" sz="1800" b="1" i="1"/>
              <a:t>Pour un développement de l’autorégulation en lecture : les cercles de lecture au collégial </a:t>
            </a:r>
            <a:r>
              <a:rPr lang="fr-FR" sz="1800" b="1"/>
              <a:t>(</a:t>
            </a:r>
            <a:r>
              <a:rPr lang="fr-FR" sz="1800" b="1" err="1"/>
              <a:t>Bélec</a:t>
            </a:r>
            <a:r>
              <a:rPr lang="fr-FR" sz="1800" b="1"/>
              <a:t>, 2018)</a:t>
            </a:r>
          </a:p>
          <a:p>
            <a:pPr>
              <a:lnSpc>
                <a:spcPct val="120000"/>
              </a:lnSpc>
              <a:spcAft>
                <a:spcPts val="300"/>
              </a:spcAft>
            </a:pPr>
            <a:r>
              <a:rPr lang="fr-FR" sz="1800"/>
              <a:t>Recherche développement collaborative</a:t>
            </a:r>
          </a:p>
          <a:p>
            <a:pPr>
              <a:lnSpc>
                <a:spcPct val="120000"/>
              </a:lnSpc>
              <a:spcAft>
                <a:spcPts val="300"/>
              </a:spcAft>
            </a:pPr>
            <a:r>
              <a:rPr lang="fr-FR" sz="1800"/>
              <a:t>6 enseignants de 6 disciplines </a:t>
            </a:r>
          </a:p>
          <a:p>
            <a:pPr>
              <a:lnSpc>
                <a:spcPct val="120000"/>
              </a:lnSpc>
              <a:spcAft>
                <a:spcPts val="300"/>
              </a:spcAft>
            </a:pPr>
            <a:r>
              <a:rPr lang="fr-FR" sz="1800" b="1" u="sng"/>
              <a:t>Résultats</a:t>
            </a:r>
          </a:p>
          <a:p>
            <a:pPr lvl="1">
              <a:lnSpc>
                <a:spcPct val="120000"/>
              </a:lnSpc>
              <a:spcAft>
                <a:spcPts val="300"/>
              </a:spcAft>
            </a:pPr>
            <a:r>
              <a:rPr lang="fr-CA" sz="1800"/>
              <a:t>Identification de tensions dans le rapport conceptuel et praxéologique des enseignants à la lecture</a:t>
            </a:r>
          </a:p>
          <a:p>
            <a:pPr lvl="1">
              <a:lnSpc>
                <a:spcPct val="120000"/>
              </a:lnSpc>
              <a:spcAft>
                <a:spcPts val="300"/>
              </a:spcAft>
            </a:pPr>
            <a:r>
              <a:rPr lang="fr-CA" sz="1800"/>
              <a:t>Identification de freins pragmatiques</a:t>
            </a:r>
            <a:endParaRPr lang="fr-CA" sz="1400"/>
          </a:p>
          <a:p>
            <a:pPr lvl="1">
              <a:lnSpc>
                <a:spcPct val="120000"/>
              </a:lnSpc>
              <a:spcAft>
                <a:spcPts val="300"/>
              </a:spcAft>
            </a:pPr>
            <a:r>
              <a:rPr lang="fr-CA" sz="1800"/>
              <a:t>Identification de résistances psychologiques ou conceptuelles</a:t>
            </a:r>
          </a:p>
          <a:p>
            <a:pPr lvl="1">
              <a:lnSpc>
                <a:spcPct val="120000"/>
              </a:lnSpc>
              <a:spcAft>
                <a:spcPts val="300"/>
              </a:spcAft>
            </a:pPr>
            <a:r>
              <a:rPr lang="fr-CA" sz="1800"/>
              <a:t>Identification des pistes pour vaincre ces obstacles</a:t>
            </a:r>
          </a:p>
        </p:txBody>
      </p:sp>
    </p:spTree>
    <p:extLst>
      <p:ext uri="{BB962C8B-B14F-4D97-AF65-F5344CB8AC3E}">
        <p14:creationId xmlns:p14="http://schemas.microsoft.com/office/powerpoint/2010/main" val="60373994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504029-3E39-7348-BF6A-547935FB2751}"/>
              </a:ext>
            </a:extLst>
          </p:cNvPr>
          <p:cNvSpPr>
            <a:spLocks noGrp="1"/>
          </p:cNvSpPr>
          <p:nvPr>
            <p:ph type="title"/>
          </p:nvPr>
        </p:nvSpPr>
        <p:spPr/>
        <p:txBody>
          <a:bodyPr/>
          <a:lstStyle/>
          <a:p>
            <a:r>
              <a:rPr lang="fr-FR" dirty="0"/>
              <a:t>Obstacles perçus chez les enseignants</a:t>
            </a:r>
          </a:p>
        </p:txBody>
      </p:sp>
      <p:graphicFrame>
        <p:nvGraphicFramePr>
          <p:cNvPr id="4" name="Espace réservé du contenu 3">
            <a:extLst>
              <a:ext uri="{FF2B5EF4-FFF2-40B4-BE49-F238E27FC236}">
                <a16:creationId xmlns:a16="http://schemas.microsoft.com/office/drawing/2014/main" id="{30539C62-824C-E94D-8DCE-4984F4C8D3BA}"/>
              </a:ext>
            </a:extLst>
          </p:cNvPr>
          <p:cNvGraphicFramePr>
            <a:graphicFrameLocks noGrp="1"/>
          </p:cNvGraphicFramePr>
          <p:nvPr>
            <p:ph idx="1"/>
            <p:extLst>
              <p:ext uri="{D42A27DB-BD31-4B8C-83A1-F6EECF244321}">
                <p14:modId xmlns:p14="http://schemas.microsoft.com/office/powerpoint/2010/main" val="1689076326"/>
              </p:ext>
            </p:extLst>
          </p:nvPr>
        </p:nvGraphicFramePr>
        <p:xfrm>
          <a:off x="838199" y="1690688"/>
          <a:ext cx="10515601" cy="4516120"/>
        </p:xfrm>
        <a:graphic>
          <a:graphicData uri="http://schemas.openxmlformats.org/drawingml/2006/table">
            <a:tbl>
              <a:tblPr firstRow="1" bandRow="1">
                <a:tableStyleId>{5C22544A-7EE6-4342-B048-85BDC9FD1C3A}</a:tableStyleId>
              </a:tblPr>
              <a:tblGrid>
                <a:gridCol w="6594566">
                  <a:extLst>
                    <a:ext uri="{9D8B030D-6E8A-4147-A177-3AD203B41FA5}">
                      <a16:colId xmlns:a16="http://schemas.microsoft.com/office/drawing/2014/main" val="3662659965"/>
                    </a:ext>
                  </a:extLst>
                </a:gridCol>
                <a:gridCol w="1828800">
                  <a:extLst>
                    <a:ext uri="{9D8B030D-6E8A-4147-A177-3AD203B41FA5}">
                      <a16:colId xmlns:a16="http://schemas.microsoft.com/office/drawing/2014/main" val="3702025992"/>
                    </a:ext>
                  </a:extLst>
                </a:gridCol>
                <a:gridCol w="2092235">
                  <a:extLst>
                    <a:ext uri="{9D8B030D-6E8A-4147-A177-3AD203B41FA5}">
                      <a16:colId xmlns:a16="http://schemas.microsoft.com/office/drawing/2014/main" val="1296489370"/>
                    </a:ext>
                  </a:extLst>
                </a:gridCol>
              </a:tblGrid>
              <a:tr h="370840">
                <a:tc>
                  <a:txBody>
                    <a:bodyPr/>
                    <a:lstStyle/>
                    <a:p>
                      <a:pPr algn="ctr"/>
                      <a:r>
                        <a:rPr lang="fr-FR"/>
                        <a:t>Freins pragmatiques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err="1"/>
                        <a:t>Bélec</a:t>
                      </a:r>
                      <a:r>
                        <a:rPr lang="fr-FR"/>
                        <a:t> (2018)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a:t>Rivard (2017)</a:t>
                      </a:r>
                    </a:p>
                  </a:txBody>
                  <a:tcPr/>
                </a:tc>
                <a:extLst>
                  <a:ext uri="{0D108BD9-81ED-4DB2-BD59-A6C34878D82A}">
                    <a16:rowId xmlns:a16="http://schemas.microsoft.com/office/drawing/2014/main" val="68679065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a:t>Absence de connaissances en matière d’apprentissage par la lecture</a:t>
                      </a:r>
                      <a:endParaRPr lang="fr-FR"/>
                    </a:p>
                  </a:txBody>
                  <a:tcPr/>
                </a:tc>
                <a:tc>
                  <a:txBody>
                    <a:bodyPr/>
                    <a:lstStyle/>
                    <a:p>
                      <a:pPr algn="ctr"/>
                      <a:r>
                        <a:rPr lang="fr-FR" b="1"/>
                        <a:t>X</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a:t>X</a:t>
                      </a:r>
                    </a:p>
                  </a:txBody>
                  <a:tcPr/>
                </a:tc>
                <a:extLst>
                  <a:ext uri="{0D108BD9-81ED-4DB2-BD59-A6C34878D82A}">
                    <a16:rowId xmlns:a16="http://schemas.microsoft.com/office/drawing/2014/main" val="1349245677"/>
                  </a:ext>
                </a:extLst>
              </a:tr>
              <a:tr h="370840">
                <a:tc>
                  <a:txBody>
                    <a:bodyPr/>
                    <a:lstStyle/>
                    <a:p>
                      <a:r>
                        <a:rPr lang="fr-CA" sz="1800"/>
                        <a:t>Manque d’expérience en apprentissage actif</a:t>
                      </a:r>
                      <a:endParaRPr lang="fr-F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0000"/>
                          </a:solidFill>
                          <a:effectLst/>
                          <a:uLnTx/>
                          <a:uFillTx/>
                          <a:latin typeface="Calibri" panose="020F0502020204030204"/>
                          <a:ea typeface="+mn-ea"/>
                          <a:cs typeface="+mn-cs"/>
                        </a:rPr>
                        <a:t>X</a:t>
                      </a:r>
                    </a:p>
                  </a:txBody>
                  <a:tcPr/>
                </a:tc>
                <a:tc>
                  <a:txBody>
                    <a:bodyPr/>
                    <a:lstStyle/>
                    <a:p>
                      <a:pPr algn="ctr"/>
                      <a:endParaRPr lang="fr-FR" b="1"/>
                    </a:p>
                  </a:txBody>
                  <a:tcPr/>
                </a:tc>
                <a:extLst>
                  <a:ext uri="{0D108BD9-81ED-4DB2-BD59-A6C34878D82A}">
                    <a16:rowId xmlns:a16="http://schemas.microsoft.com/office/drawing/2014/main" val="4931574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a:t>Manque de temps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0000"/>
                          </a:solidFill>
                          <a:effectLst/>
                          <a:uLnTx/>
                          <a:uFillTx/>
                          <a:latin typeface="Calibri" panose="020F0502020204030204"/>
                          <a:ea typeface="+mn-ea"/>
                          <a:cs typeface="+mn-cs"/>
                        </a:rPr>
                        <a:t>X</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a:t>X</a:t>
                      </a:r>
                    </a:p>
                  </a:txBody>
                  <a:tcPr/>
                </a:tc>
                <a:extLst>
                  <a:ext uri="{0D108BD9-81ED-4DB2-BD59-A6C34878D82A}">
                    <a16:rowId xmlns:a16="http://schemas.microsoft.com/office/drawing/2014/main" val="3053762721"/>
                  </a:ext>
                </a:extLst>
              </a:tr>
              <a:tr h="370840">
                <a:tc>
                  <a:txBody>
                    <a:bodyPr/>
                    <a:lstStyle/>
                    <a:p>
                      <a:pPr algn="ctr"/>
                      <a:r>
                        <a:rPr lang="fr-FR" b="1">
                          <a:solidFill>
                            <a:schemeClr val="bg1"/>
                          </a:solidFill>
                        </a:rPr>
                        <a:t>Résistances psychologiques</a:t>
                      </a:r>
                      <a:br>
                        <a:rPr lang="fr-FR" b="1">
                          <a:solidFill>
                            <a:schemeClr val="bg1"/>
                          </a:solidFill>
                        </a:rPr>
                      </a:br>
                      <a:r>
                        <a:rPr lang="fr-FR" b="1">
                          <a:solidFill>
                            <a:schemeClr val="bg1"/>
                          </a:solidFill>
                        </a:rPr>
                        <a:t>ou conceptuelles</a:t>
                      </a:r>
                    </a:p>
                  </a:txBody>
                  <a:tcPr>
                    <a:solidFill>
                      <a:srgbClr val="4372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err="1">
                          <a:solidFill>
                            <a:schemeClr val="bg1"/>
                          </a:solidFill>
                        </a:rPr>
                        <a:t>Bélec</a:t>
                      </a:r>
                      <a:r>
                        <a:rPr lang="fr-FR" b="1">
                          <a:solidFill>
                            <a:schemeClr val="bg1"/>
                          </a:solidFill>
                        </a:rPr>
                        <a:t> (2018)</a:t>
                      </a:r>
                    </a:p>
                  </a:txBody>
                  <a:tcPr>
                    <a:solidFill>
                      <a:srgbClr val="4372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a:solidFill>
                            <a:schemeClr val="bg1"/>
                          </a:solidFill>
                        </a:rPr>
                        <a:t>Rivard (2017)</a:t>
                      </a:r>
                    </a:p>
                  </a:txBody>
                  <a:tcPr>
                    <a:solidFill>
                      <a:srgbClr val="4372C5"/>
                    </a:solidFill>
                  </a:tcPr>
                </a:tc>
                <a:extLst>
                  <a:ext uri="{0D108BD9-81ED-4DB2-BD59-A6C34878D82A}">
                    <a16:rowId xmlns:a16="http://schemas.microsoft.com/office/drawing/2014/main" val="41364842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a:t>Paradigme d’enseignement</a:t>
                      </a:r>
                    </a:p>
                    <a:p>
                      <a:endParaRPr lang="fr-F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0000"/>
                          </a:solidFill>
                          <a:effectLst/>
                          <a:uLnTx/>
                          <a:uFillTx/>
                          <a:latin typeface="Calibri" panose="020F0502020204030204"/>
                          <a:ea typeface="+mn-ea"/>
                          <a:cs typeface="+mn-cs"/>
                        </a:rPr>
                        <a:t>X</a:t>
                      </a:r>
                    </a:p>
                  </a:txBody>
                  <a:tcPr/>
                </a:tc>
                <a:tc>
                  <a:txBody>
                    <a:bodyPr/>
                    <a:lstStyle/>
                    <a:p>
                      <a:pPr algn="ctr"/>
                      <a:endParaRPr lang="fr-FR"/>
                    </a:p>
                  </a:txBody>
                  <a:tcPr/>
                </a:tc>
                <a:extLst>
                  <a:ext uri="{0D108BD9-81ED-4DB2-BD59-A6C34878D82A}">
                    <a16:rowId xmlns:a16="http://schemas.microsoft.com/office/drawing/2014/main" val="2314366440"/>
                  </a:ext>
                </a:extLst>
              </a:tr>
              <a:tr h="370840">
                <a:tc>
                  <a:txBody>
                    <a:bodyPr/>
                    <a:lstStyle/>
                    <a:p>
                      <a:r>
                        <a:rPr lang="fr-CA" sz="1800"/>
                        <a:t>Tensions dans la conception et le rapport à l’écrit</a:t>
                      </a:r>
                      <a:endParaRPr lang="fr-F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uLnTx/>
                          <a:uFillTx/>
                          <a:latin typeface="Calibri" panose="020F0502020204030204"/>
                          <a:ea typeface="+mn-ea"/>
                          <a:cs typeface="+mn-cs"/>
                        </a:rPr>
                        <a:t>X</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uLnTx/>
                          <a:uFillTx/>
                          <a:latin typeface="+mn-lt"/>
                          <a:ea typeface="+mn-ea"/>
                          <a:cs typeface="+mn-cs"/>
                        </a:rPr>
                        <a:t>X</a:t>
                      </a:r>
                    </a:p>
                  </a:txBody>
                  <a:tcPr/>
                </a:tc>
                <a:extLst>
                  <a:ext uri="{0D108BD9-81ED-4DB2-BD59-A6C34878D82A}">
                    <a16:rowId xmlns:a16="http://schemas.microsoft.com/office/drawing/2014/main" val="1955144449"/>
                  </a:ext>
                </a:extLst>
              </a:tr>
              <a:tr h="370840">
                <a:tc>
                  <a:txBody>
                    <a:bodyPr/>
                    <a:lstStyle/>
                    <a:p>
                      <a:r>
                        <a:rPr lang="fr-CA" sz="1800"/>
                        <a:t>Perception de leur rôle professionnel</a:t>
                      </a:r>
                      <a:endParaRPr lang="fr-F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uLnTx/>
                          <a:uFillTx/>
                          <a:latin typeface="Calibri" panose="020F0502020204030204"/>
                          <a:ea typeface="+mn-ea"/>
                          <a:cs typeface="+mn-cs"/>
                        </a:rPr>
                        <a:t>X</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a:t>X</a:t>
                      </a:r>
                    </a:p>
                  </a:txBody>
                  <a:tcPr/>
                </a:tc>
                <a:extLst>
                  <a:ext uri="{0D108BD9-81ED-4DB2-BD59-A6C34878D82A}">
                    <a16:rowId xmlns:a16="http://schemas.microsoft.com/office/drawing/2014/main" val="724741472"/>
                  </a:ext>
                </a:extLst>
              </a:tr>
              <a:tr h="370840">
                <a:tc>
                  <a:txBody>
                    <a:bodyPr/>
                    <a:lstStyle/>
                    <a:p>
                      <a:r>
                        <a:rPr lang="fr-FR"/>
                        <a:t>Résistance au changement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0000"/>
                          </a:solidFill>
                          <a:effectLst/>
                          <a:uLnTx/>
                          <a:uFillTx/>
                          <a:latin typeface="Calibri" panose="020F0502020204030204"/>
                          <a:ea typeface="+mn-ea"/>
                          <a:cs typeface="+mn-cs"/>
                        </a:rPr>
                        <a:t>X</a:t>
                      </a:r>
                    </a:p>
                  </a:txBody>
                  <a:tcPr/>
                </a:tc>
                <a:tc>
                  <a:txBody>
                    <a:bodyPr/>
                    <a:lstStyle/>
                    <a:p>
                      <a:pPr algn="ctr"/>
                      <a:endParaRPr lang="fr-FR"/>
                    </a:p>
                  </a:txBody>
                  <a:tcPr/>
                </a:tc>
                <a:extLst>
                  <a:ext uri="{0D108BD9-81ED-4DB2-BD59-A6C34878D82A}">
                    <a16:rowId xmlns:a16="http://schemas.microsoft.com/office/drawing/2014/main" val="2453824454"/>
                  </a:ext>
                </a:extLst>
              </a:tr>
              <a:tr h="370840">
                <a:tc>
                  <a:txBody>
                    <a:bodyPr/>
                    <a:lstStyle/>
                    <a:p>
                      <a:r>
                        <a:rPr lang="fr-CA" sz="1800" kern="1200">
                          <a:solidFill>
                            <a:schemeClr val="dk1"/>
                          </a:solidFill>
                          <a:effectLst/>
                          <a:latin typeface="+mn-lt"/>
                          <a:ea typeface="+mn-ea"/>
                          <a:cs typeface="+mn-cs"/>
                        </a:rPr>
                        <a:t>Perception des enseignants quant au fait que les étudiants sont incapables d’apprendre par la lecture ou ne feront pas les lectures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uLnTx/>
                          <a:uFillTx/>
                          <a:latin typeface="Calibri" panose="020F0502020204030204"/>
                          <a:ea typeface="+mn-ea"/>
                          <a:cs typeface="+mn-cs"/>
                        </a:rPr>
                        <a:t>X</a:t>
                      </a:r>
                    </a:p>
                  </a:txBody>
                  <a:tcPr/>
                </a:tc>
                <a:tc>
                  <a:txBody>
                    <a:bodyPr/>
                    <a:lstStyle/>
                    <a:p>
                      <a:pPr algn="ctr"/>
                      <a:endParaRPr lang="fr-FR"/>
                    </a:p>
                  </a:txBody>
                  <a:tcPr/>
                </a:tc>
                <a:extLst>
                  <a:ext uri="{0D108BD9-81ED-4DB2-BD59-A6C34878D82A}">
                    <a16:rowId xmlns:a16="http://schemas.microsoft.com/office/drawing/2014/main" val="3686969933"/>
                  </a:ext>
                </a:extLst>
              </a:tr>
            </a:tbl>
          </a:graphicData>
        </a:graphic>
      </p:graphicFrame>
      <p:sp>
        <p:nvSpPr>
          <p:cNvPr id="5" name="ZoneTexte 4">
            <a:extLst>
              <a:ext uri="{FF2B5EF4-FFF2-40B4-BE49-F238E27FC236}">
                <a16:creationId xmlns:a16="http://schemas.microsoft.com/office/drawing/2014/main" id="{A6A6A6A3-4322-0B42-8DA2-C66A38A4CC99}"/>
              </a:ext>
            </a:extLst>
          </p:cNvPr>
          <p:cNvSpPr txBox="1"/>
          <p:nvPr/>
        </p:nvSpPr>
        <p:spPr>
          <a:xfrm>
            <a:off x="838199" y="6330462"/>
            <a:ext cx="10515600" cy="369332"/>
          </a:xfrm>
          <a:prstGeom prst="rect">
            <a:avLst/>
          </a:prstGeom>
          <a:noFill/>
        </p:spPr>
        <p:txBody>
          <a:bodyPr wrap="square" rtlCol="0">
            <a:spAutoFit/>
          </a:bodyPr>
          <a:lstStyle/>
          <a:p>
            <a:r>
              <a:rPr lang="fr-FR" b="1"/>
              <a:t>* Il est à noter que les facteurs « </a:t>
            </a:r>
            <a:r>
              <a:rPr lang="fr-FR" b="1">
                <a:solidFill>
                  <a:srgbClr val="FF0000"/>
                </a:solidFill>
              </a:rPr>
              <a:t>X</a:t>
            </a:r>
            <a:r>
              <a:rPr lang="fr-FR" b="1"/>
              <a:t> » sont fortement </a:t>
            </a:r>
            <a:r>
              <a:rPr lang="fr-FR" b="1" err="1"/>
              <a:t>interreliés</a:t>
            </a:r>
            <a:endParaRPr lang="fr-FR"/>
          </a:p>
        </p:txBody>
      </p:sp>
    </p:spTree>
    <p:extLst>
      <p:ext uri="{BB962C8B-B14F-4D97-AF65-F5344CB8AC3E}">
        <p14:creationId xmlns:p14="http://schemas.microsoft.com/office/powerpoint/2010/main" val="182091084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Espace réservé du contenu 2">
            <a:extLst>
              <a:ext uri="{FF2B5EF4-FFF2-40B4-BE49-F238E27FC236}">
                <a16:creationId xmlns:a16="http://schemas.microsoft.com/office/drawing/2014/main" id="{1C3C53B3-4A7A-4756-91D9-B29042925499}"/>
              </a:ext>
            </a:extLst>
          </p:cNvPr>
          <p:cNvGraphicFramePr>
            <a:graphicFrameLocks noGrp="1"/>
          </p:cNvGraphicFramePr>
          <p:nvPr>
            <p:ph sz="half" idx="1"/>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ce réservé du contenu 2">
            <a:extLst>
              <a:ext uri="{FF2B5EF4-FFF2-40B4-BE49-F238E27FC236}">
                <a16:creationId xmlns:a16="http://schemas.microsoft.com/office/drawing/2014/main" id="{8CC05F29-56C4-435B-9993-7957720E23EB}"/>
              </a:ext>
            </a:extLst>
          </p:cNvPr>
          <p:cNvSpPr>
            <a:spLocks noGrp="1"/>
          </p:cNvSpPr>
          <p:nvPr>
            <p:ph sz="half" idx="2"/>
          </p:nvPr>
        </p:nvSpPr>
        <p:spPr>
          <a:xfrm>
            <a:off x="6172200" y="1933909"/>
            <a:ext cx="5181600" cy="4351338"/>
          </a:xfrm>
        </p:spPr>
        <p:txBody>
          <a:bodyPr>
            <a:normAutofit lnSpcReduction="10000"/>
          </a:bodyPr>
          <a:lstStyle/>
          <a:p>
            <a:pPr lvl="0"/>
            <a:r>
              <a:rPr lang="fr-FR" b="1" dirty="0">
                <a:solidFill>
                  <a:prstClr val="black"/>
                </a:solidFill>
              </a:rPr>
              <a:t>FRSCQ (</a:t>
            </a:r>
            <a:r>
              <a:rPr lang="fr-FR" dirty="0">
                <a:solidFill>
                  <a:prstClr val="black"/>
                </a:solidFill>
              </a:rPr>
              <a:t>Formation des enseignants et littératie)</a:t>
            </a:r>
          </a:p>
          <a:p>
            <a:pPr lvl="0"/>
            <a:endParaRPr lang="fr-FR" dirty="0">
              <a:solidFill>
                <a:prstClr val="black"/>
              </a:solidFill>
            </a:endParaRPr>
          </a:p>
          <a:p>
            <a:pPr lvl="0"/>
            <a:r>
              <a:rPr lang="fr-FR" dirty="0">
                <a:solidFill>
                  <a:prstClr val="black"/>
                </a:solidFill>
              </a:rPr>
              <a:t>Rivard (2017); Bélec (2018)</a:t>
            </a:r>
          </a:p>
          <a:p>
            <a:pPr lvl="0">
              <a:lnSpc>
                <a:spcPct val="100000"/>
              </a:lnSpc>
            </a:pPr>
            <a:endParaRPr lang="fr-FR" dirty="0">
              <a:solidFill>
                <a:prstClr val="black"/>
              </a:solidFill>
            </a:endParaRPr>
          </a:p>
          <a:p>
            <a:pPr lvl="0">
              <a:lnSpc>
                <a:spcPct val="150000"/>
              </a:lnSpc>
            </a:pPr>
            <a:r>
              <a:rPr lang="fr-FR" dirty="0">
                <a:solidFill>
                  <a:prstClr val="black"/>
                </a:solidFill>
              </a:rPr>
              <a:t>Carrefour de la Réussite; </a:t>
            </a:r>
            <a:r>
              <a:rPr lang="fr-FR" dirty="0" err="1">
                <a:solidFill>
                  <a:prstClr val="black"/>
                </a:solidFill>
              </a:rPr>
              <a:t>LabSEL</a:t>
            </a:r>
            <a:endParaRPr lang="fr-FR" dirty="0">
              <a:solidFill>
                <a:prstClr val="black"/>
              </a:solidFill>
            </a:endParaRPr>
          </a:p>
          <a:p>
            <a:pPr lvl="0">
              <a:lnSpc>
                <a:spcPct val="110000"/>
              </a:lnSpc>
            </a:pPr>
            <a:endParaRPr lang="fr-FR" dirty="0">
              <a:solidFill>
                <a:prstClr val="black"/>
              </a:solidFill>
            </a:endParaRPr>
          </a:p>
          <a:p>
            <a:pPr lvl="0">
              <a:lnSpc>
                <a:spcPct val="100000"/>
              </a:lnSpc>
            </a:pPr>
            <a:r>
              <a:rPr lang="fr-FR" dirty="0" err="1">
                <a:solidFill>
                  <a:schemeClr val="bg1"/>
                </a:solidFill>
              </a:rPr>
              <a:t>LabSEL</a:t>
            </a:r>
            <a:endParaRPr lang="fr-FR" dirty="0">
              <a:solidFill>
                <a:schemeClr val="bg1"/>
              </a:solidFill>
            </a:endParaRPr>
          </a:p>
          <a:p>
            <a:pPr marL="0" indent="0">
              <a:buNone/>
            </a:pPr>
            <a:endParaRPr lang="fr-CA" dirty="0"/>
          </a:p>
        </p:txBody>
      </p:sp>
      <p:sp>
        <p:nvSpPr>
          <p:cNvPr id="7" name="Titre 1">
            <a:extLst>
              <a:ext uri="{FF2B5EF4-FFF2-40B4-BE49-F238E27FC236}">
                <a16:creationId xmlns:a16="http://schemas.microsoft.com/office/drawing/2014/main" id="{77B9FF2B-D7AB-724E-A393-B4986F9A9EF9}"/>
              </a:ext>
            </a:extLst>
          </p:cNvPr>
          <p:cNvSpPr>
            <a:spLocks noGrp="1"/>
          </p:cNvSpPr>
          <p:nvPr>
            <p:ph type="title"/>
          </p:nvPr>
        </p:nvSpPr>
        <p:spPr>
          <a:xfrm>
            <a:off x="838200" y="365125"/>
            <a:ext cx="10515600" cy="1325563"/>
          </a:xfrm>
        </p:spPr>
        <p:txBody>
          <a:bodyPr>
            <a:noAutofit/>
          </a:bodyPr>
          <a:lstStyle/>
          <a:p>
            <a:pPr>
              <a:lnSpc>
                <a:spcPct val="150000"/>
              </a:lnSpc>
            </a:pPr>
            <a:r>
              <a:rPr lang="fr-FR" sz="2400" b="1" u="sng" dirty="0">
                <a:solidFill>
                  <a:srgbClr val="00A79D"/>
                </a:solidFill>
              </a:rPr>
              <a:t>Sous-défi #1 </a:t>
            </a:r>
            <a:r>
              <a:rPr lang="fr-FR" sz="2400" dirty="0">
                <a:solidFill>
                  <a:srgbClr val="00A79D"/>
                </a:solidFill>
              </a:rPr>
              <a:t>: </a:t>
            </a:r>
            <a:r>
              <a:rPr lang="fr-FR" sz="2400" b="1" dirty="0">
                <a:solidFill>
                  <a:srgbClr val="00A79D"/>
                </a:solidFill>
              </a:rPr>
              <a:t>Comment vaincre les résistances et changer les représentations?</a:t>
            </a:r>
            <a:br>
              <a:rPr lang="fr-FR" sz="2400" b="1" dirty="0">
                <a:solidFill>
                  <a:srgbClr val="00A79D"/>
                </a:solidFill>
              </a:rPr>
            </a:br>
            <a:r>
              <a:rPr lang="fr-FR" sz="2400" b="1" u="sng" dirty="0">
                <a:solidFill>
                  <a:srgbClr val="00A79D"/>
                </a:solidFill>
              </a:rPr>
              <a:t>Sous-défi #2 </a:t>
            </a:r>
            <a:r>
              <a:rPr lang="fr-FR" sz="2400" dirty="0">
                <a:solidFill>
                  <a:srgbClr val="00A79D"/>
                </a:solidFill>
              </a:rPr>
              <a:t>: </a:t>
            </a:r>
            <a:r>
              <a:rPr lang="fr-FR" sz="2400" b="1" dirty="0">
                <a:solidFill>
                  <a:srgbClr val="00A79D"/>
                </a:solidFill>
              </a:rPr>
              <a:t>Comment soutenir les enseignants?</a:t>
            </a:r>
          </a:p>
        </p:txBody>
      </p:sp>
    </p:spTree>
    <p:extLst>
      <p:ext uri="{BB962C8B-B14F-4D97-AF65-F5344CB8AC3E}">
        <p14:creationId xmlns:p14="http://schemas.microsoft.com/office/powerpoint/2010/main" val="291370108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8ADCF7-CE3F-DD4D-A30C-F790B24290A4}"/>
              </a:ext>
            </a:extLst>
          </p:cNvPr>
          <p:cNvSpPr>
            <a:spLocks noGrp="1"/>
          </p:cNvSpPr>
          <p:nvPr>
            <p:ph type="title"/>
          </p:nvPr>
        </p:nvSpPr>
        <p:spPr>
          <a:xfrm>
            <a:off x="838200" y="963877"/>
            <a:ext cx="3494362" cy="4930246"/>
          </a:xfrm>
        </p:spPr>
        <p:txBody>
          <a:bodyPr>
            <a:normAutofit/>
          </a:bodyPr>
          <a:lstStyle/>
          <a:p>
            <a:pPr algn="r"/>
            <a:r>
              <a:rPr lang="fr-FR" sz="4800" b="1" dirty="0">
                <a:solidFill>
                  <a:srgbClr val="00A79D"/>
                </a:solidFill>
              </a:rPr>
              <a:t>Informer sur la littératie</a:t>
            </a:r>
          </a:p>
        </p:txBody>
      </p:sp>
      <p:sp>
        <p:nvSpPr>
          <p:cNvPr id="3" name="Espace réservé du contenu 2">
            <a:extLst>
              <a:ext uri="{FF2B5EF4-FFF2-40B4-BE49-F238E27FC236}">
                <a16:creationId xmlns:a16="http://schemas.microsoft.com/office/drawing/2014/main" id="{0596B061-86FF-0447-9667-4D5B9170FA72}"/>
              </a:ext>
            </a:extLst>
          </p:cNvPr>
          <p:cNvSpPr>
            <a:spLocks noGrp="1"/>
          </p:cNvSpPr>
          <p:nvPr>
            <p:ph idx="1"/>
          </p:nvPr>
        </p:nvSpPr>
        <p:spPr>
          <a:xfrm>
            <a:off x="4976031" y="963877"/>
            <a:ext cx="6784560" cy="4930246"/>
          </a:xfrm>
        </p:spPr>
        <p:txBody>
          <a:bodyPr anchor="ctr">
            <a:normAutofit/>
          </a:bodyPr>
          <a:lstStyle/>
          <a:p>
            <a:pPr marL="0" indent="0">
              <a:buClr>
                <a:srgbClr val="00A79D"/>
              </a:buClr>
              <a:buSzPct val="115000"/>
              <a:buNone/>
            </a:pPr>
            <a:r>
              <a:rPr lang="fr-FR" dirty="0">
                <a:solidFill>
                  <a:srgbClr val="004F8A"/>
                </a:solidFill>
              </a:rPr>
              <a:t>Demandes de formation et d’expertise :</a:t>
            </a:r>
          </a:p>
          <a:p>
            <a:pPr marL="457200" lvl="1" indent="0">
              <a:buNone/>
            </a:pPr>
            <a:endParaRPr lang="fr-FR" dirty="0"/>
          </a:p>
          <a:p>
            <a:pPr lvl="1">
              <a:buClr>
                <a:srgbClr val="00A79D"/>
              </a:buClr>
              <a:buSzPct val="115000"/>
              <a:buFont typeface="Wingdings" panose="05000000000000000000" pitchFamily="2" charset="2"/>
              <a:buChar char="ü"/>
            </a:pPr>
            <a:r>
              <a:rPr lang="fr-FR" dirty="0"/>
              <a:t> Carrefour de la réussite (2 jours de formation)</a:t>
            </a:r>
          </a:p>
          <a:p>
            <a:pPr marL="457200" lvl="1" indent="0">
              <a:buNone/>
            </a:pPr>
            <a:endParaRPr lang="fr-FR" dirty="0"/>
          </a:p>
          <a:p>
            <a:pPr lvl="1">
              <a:buClr>
                <a:srgbClr val="00A79D"/>
              </a:buClr>
              <a:buSzPct val="115000"/>
              <a:buFont typeface="Wingdings" panose="05000000000000000000" pitchFamily="2" charset="2"/>
              <a:buChar char="ü"/>
            </a:pPr>
            <a:r>
              <a:rPr lang="fr-FR" dirty="0"/>
              <a:t> Représentants des institutions (17 cégeps)</a:t>
            </a:r>
            <a:br>
              <a:rPr lang="fr-FR" dirty="0"/>
            </a:br>
            <a:r>
              <a:rPr lang="fr-FR" dirty="0"/>
              <a:t>(Direction, </a:t>
            </a:r>
            <a:r>
              <a:rPr lang="fr-FR" dirty="0" err="1"/>
              <a:t>Repcar</a:t>
            </a:r>
            <a:r>
              <a:rPr lang="fr-FR" dirty="0"/>
              <a:t>, </a:t>
            </a:r>
            <a:r>
              <a:rPr lang="fr-FR" dirty="0" err="1"/>
              <a:t>Repfran</a:t>
            </a:r>
            <a:r>
              <a:rPr lang="fr-FR" dirty="0"/>
              <a:t>)</a:t>
            </a:r>
          </a:p>
          <a:p>
            <a:pPr marL="457200" lvl="1" indent="0">
              <a:buClr>
                <a:srgbClr val="00A79D"/>
              </a:buClr>
              <a:buSzPct val="115000"/>
              <a:buNone/>
            </a:pPr>
            <a:endParaRPr lang="fr-FR" dirty="0"/>
          </a:p>
          <a:p>
            <a:pPr lvl="1">
              <a:buClr>
                <a:srgbClr val="00A79D"/>
              </a:buClr>
              <a:buSzPct val="115000"/>
              <a:buFont typeface="Wingdings" panose="05000000000000000000" pitchFamily="2" charset="2"/>
              <a:buChar char="ü"/>
            </a:pPr>
            <a:r>
              <a:rPr lang="fr-CA" dirty="0"/>
              <a:t> Enseignants (3 cégeps)</a:t>
            </a:r>
            <a:endParaRPr lang="fr-FR" dirty="0"/>
          </a:p>
        </p:txBody>
      </p:sp>
    </p:spTree>
    <p:extLst>
      <p:ext uri="{BB962C8B-B14F-4D97-AF65-F5344CB8AC3E}">
        <p14:creationId xmlns:p14="http://schemas.microsoft.com/office/powerpoint/2010/main" val="64745997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F6E613-ED13-B54D-A800-68B06DC6BEB4}"/>
              </a:ext>
            </a:extLst>
          </p:cNvPr>
          <p:cNvSpPr>
            <a:spLocks noGrp="1"/>
          </p:cNvSpPr>
          <p:nvPr>
            <p:ph type="title"/>
          </p:nvPr>
        </p:nvSpPr>
        <p:spPr>
          <a:xfrm>
            <a:off x="1136427" y="627564"/>
            <a:ext cx="8049775" cy="1862418"/>
          </a:xfrm>
        </p:spPr>
        <p:txBody>
          <a:bodyPr>
            <a:normAutofit/>
          </a:bodyPr>
          <a:lstStyle/>
          <a:p>
            <a:r>
              <a:rPr lang="fr-FR" sz="2800" b="1" dirty="0"/>
              <a:t>Cégeps où le </a:t>
            </a:r>
            <a:r>
              <a:rPr lang="fr-FR" sz="3600" b="1" dirty="0" err="1">
                <a:solidFill>
                  <a:srgbClr val="004F8A"/>
                </a:solidFill>
              </a:rPr>
              <a:t>Lab</a:t>
            </a:r>
            <a:r>
              <a:rPr lang="fr-FR" sz="3600" b="1" dirty="0" err="1">
                <a:solidFill>
                  <a:srgbClr val="00A79D"/>
                </a:solidFill>
              </a:rPr>
              <a:t>SEL</a:t>
            </a:r>
            <a:r>
              <a:rPr lang="fr-FR" sz="3600" b="1" dirty="0"/>
              <a:t> </a:t>
            </a:r>
            <a:r>
              <a:rPr lang="fr-FR" sz="2800" b="1" dirty="0"/>
              <a:t>a été mobilisé pour </a:t>
            </a:r>
            <a:br>
              <a:rPr lang="fr-FR" sz="2800" b="1" dirty="0"/>
            </a:br>
            <a:r>
              <a:rPr lang="fr-FR" sz="2800" b="1" dirty="0">
                <a:solidFill>
                  <a:srgbClr val="004F8A"/>
                </a:solidFill>
              </a:rPr>
              <a:t>une formation ou une expertise </a:t>
            </a:r>
            <a:r>
              <a:rPr lang="fr-FR" sz="2800" b="1" dirty="0"/>
              <a:t>en matière de </a:t>
            </a:r>
            <a:r>
              <a:rPr lang="fr-FR" sz="2800" b="1" dirty="0">
                <a:solidFill>
                  <a:srgbClr val="00A79D"/>
                </a:solidFill>
              </a:rPr>
              <a:t>littératie</a:t>
            </a:r>
            <a:r>
              <a:rPr lang="fr-FR" sz="2800" b="1" dirty="0"/>
              <a:t> </a:t>
            </a:r>
            <a:r>
              <a:rPr lang="fr-FR" sz="2000" dirty="0"/>
              <a:t>(en date du 4 juin 2019) (</a:t>
            </a:r>
            <a:r>
              <a:rPr lang="fr-FR" sz="2000" dirty="0" err="1"/>
              <a:t>LabSEL</a:t>
            </a:r>
            <a:r>
              <a:rPr lang="fr-FR" sz="2000" dirty="0"/>
              <a:t>, 2019)</a:t>
            </a:r>
          </a:p>
        </p:txBody>
      </p:sp>
      <p:sp>
        <p:nvSpPr>
          <p:cNvPr id="3" name="Espace réservé du contenu 2">
            <a:extLst>
              <a:ext uri="{FF2B5EF4-FFF2-40B4-BE49-F238E27FC236}">
                <a16:creationId xmlns:a16="http://schemas.microsoft.com/office/drawing/2014/main" id="{BB576DDB-6D4E-E64F-B86B-C0177403BC96}"/>
              </a:ext>
            </a:extLst>
          </p:cNvPr>
          <p:cNvSpPr>
            <a:spLocks noGrp="1"/>
          </p:cNvSpPr>
          <p:nvPr>
            <p:ph idx="1"/>
          </p:nvPr>
        </p:nvSpPr>
        <p:spPr>
          <a:xfrm>
            <a:off x="1136429" y="2644726"/>
            <a:ext cx="7778971" cy="3084060"/>
          </a:xfrm>
        </p:spPr>
        <p:txBody>
          <a:bodyPr numCol="3" anchor="ctr">
            <a:normAutofit/>
          </a:bodyPr>
          <a:lstStyle/>
          <a:p>
            <a:pPr lvl="0">
              <a:buClr>
                <a:srgbClr val="00A79D"/>
              </a:buClr>
              <a:buSzPct val="110000"/>
              <a:buFont typeface="Wingdings" panose="05000000000000000000" pitchFamily="2" charset="2"/>
              <a:buChar char="§"/>
              <a:tabLst>
                <a:tab pos="457200" algn="l"/>
              </a:tabLst>
            </a:pPr>
            <a:r>
              <a:rPr lang="fr-FR" sz="2200">
                <a:latin typeface="Calibri" panose="020F0502020204030204" pitchFamily="34" charset="0"/>
              </a:rPr>
              <a:t>André-Grasset </a:t>
            </a:r>
            <a:endParaRPr lang="fr-CA" sz="2200">
              <a:latin typeface="Times New Roman" panose="02020603050405020304" pitchFamily="18" charset="0"/>
              <a:ea typeface="Times New Roman" panose="02020603050405020304" pitchFamily="18" charset="0"/>
              <a:cs typeface="Times New Roman" panose="02020603050405020304" pitchFamily="18" charset="0"/>
            </a:endParaRPr>
          </a:p>
          <a:p>
            <a:pPr lvl="0">
              <a:buClr>
                <a:srgbClr val="00A79D"/>
              </a:buClr>
              <a:buSzPct val="110000"/>
              <a:buFont typeface="Wingdings" panose="05000000000000000000" pitchFamily="2" charset="2"/>
              <a:buChar char="§"/>
              <a:tabLst>
                <a:tab pos="457200" algn="l"/>
              </a:tabLst>
            </a:pPr>
            <a:r>
              <a:rPr lang="en-US" sz="2200" err="1">
                <a:latin typeface="Calibri" panose="020F0502020204030204" pitchFamily="34" charset="0"/>
              </a:rPr>
              <a:t>Ahuntsic</a:t>
            </a:r>
            <a:endParaRPr lang="fr-CA" sz="2200">
              <a:latin typeface="Times New Roman" panose="02020603050405020304" pitchFamily="18" charset="0"/>
              <a:ea typeface="Times New Roman" panose="02020603050405020304" pitchFamily="18" charset="0"/>
              <a:cs typeface="Times New Roman" panose="02020603050405020304" pitchFamily="18" charset="0"/>
            </a:endParaRPr>
          </a:p>
          <a:p>
            <a:pPr lvl="0">
              <a:buClr>
                <a:srgbClr val="00A79D"/>
              </a:buClr>
              <a:buSzPct val="110000"/>
              <a:buFont typeface="Wingdings" panose="05000000000000000000" pitchFamily="2" charset="2"/>
              <a:buChar char="§"/>
              <a:tabLst>
                <a:tab pos="457200" algn="l"/>
              </a:tabLst>
            </a:pPr>
            <a:r>
              <a:rPr lang="fr-FR" sz="2200">
                <a:latin typeface="Calibri" panose="020F0502020204030204" pitchFamily="34" charset="0"/>
              </a:rPr>
              <a:t>Cégep de la Pocatière</a:t>
            </a:r>
            <a:endParaRPr lang="fr-CA" sz="2200">
              <a:latin typeface="Times New Roman" panose="02020603050405020304" pitchFamily="18" charset="0"/>
              <a:ea typeface="Times New Roman" panose="02020603050405020304" pitchFamily="18" charset="0"/>
              <a:cs typeface="Times New Roman" panose="02020603050405020304" pitchFamily="18" charset="0"/>
            </a:endParaRPr>
          </a:p>
          <a:p>
            <a:pPr lvl="0">
              <a:buClr>
                <a:srgbClr val="00A79D"/>
              </a:buClr>
              <a:buSzPct val="110000"/>
              <a:buFont typeface="Wingdings" panose="05000000000000000000" pitchFamily="2" charset="2"/>
              <a:buChar char="§"/>
              <a:tabLst>
                <a:tab pos="457200" algn="l"/>
              </a:tabLst>
            </a:pPr>
            <a:r>
              <a:rPr lang="fr-FR" sz="2200">
                <a:latin typeface="Calibri" panose="020F0502020204030204" pitchFamily="34" charset="0"/>
              </a:rPr>
              <a:t>Cégep de Sherbrooke</a:t>
            </a:r>
            <a:endParaRPr lang="fr-CA" sz="2200">
              <a:latin typeface="Times New Roman" panose="02020603050405020304" pitchFamily="18" charset="0"/>
              <a:ea typeface="Times New Roman" panose="02020603050405020304" pitchFamily="18" charset="0"/>
              <a:cs typeface="Times New Roman" panose="02020603050405020304" pitchFamily="18" charset="0"/>
            </a:endParaRPr>
          </a:p>
          <a:p>
            <a:pPr lvl="0">
              <a:buClr>
                <a:srgbClr val="00A79D"/>
              </a:buClr>
              <a:buSzPct val="110000"/>
              <a:buFont typeface="Wingdings" panose="05000000000000000000" pitchFamily="2" charset="2"/>
              <a:buChar char="§"/>
              <a:tabLst>
                <a:tab pos="457200" algn="l"/>
              </a:tabLst>
            </a:pPr>
            <a:r>
              <a:rPr lang="fr-FR" sz="2200" b="1">
                <a:solidFill>
                  <a:srgbClr val="FFC000"/>
                </a:solidFill>
                <a:latin typeface="Calibri" panose="020F0502020204030204" pitchFamily="34" charset="0"/>
              </a:rPr>
              <a:t>Drummondville </a:t>
            </a:r>
            <a:endParaRPr lang="fr-CA" sz="22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buClr>
                <a:srgbClr val="00A79D"/>
              </a:buClr>
              <a:buSzPct val="110000"/>
              <a:buFont typeface="Wingdings" panose="05000000000000000000" pitchFamily="2" charset="2"/>
              <a:buChar char="§"/>
              <a:tabLst>
                <a:tab pos="457200" algn="l"/>
              </a:tabLst>
            </a:pPr>
            <a:r>
              <a:rPr lang="fr-FR" sz="2200">
                <a:latin typeface="Calibri" panose="020F0502020204030204" pitchFamily="34" charset="0"/>
              </a:rPr>
              <a:t>Édouard-Montpetit</a:t>
            </a:r>
            <a:endParaRPr lang="fr-CA" sz="2200">
              <a:latin typeface="Times New Roman" panose="02020603050405020304" pitchFamily="18" charset="0"/>
              <a:ea typeface="Times New Roman" panose="02020603050405020304" pitchFamily="18" charset="0"/>
              <a:cs typeface="Times New Roman" panose="02020603050405020304" pitchFamily="18" charset="0"/>
            </a:endParaRPr>
          </a:p>
          <a:p>
            <a:pPr lvl="0">
              <a:buClr>
                <a:srgbClr val="00A79D"/>
              </a:buClr>
              <a:buSzPct val="110000"/>
              <a:buFont typeface="Wingdings" panose="05000000000000000000" pitchFamily="2" charset="2"/>
              <a:buChar char="§"/>
              <a:tabLst>
                <a:tab pos="457200" algn="l"/>
              </a:tabLst>
            </a:pPr>
            <a:r>
              <a:rPr lang="fr-CA" sz="2200" b="1">
                <a:solidFill>
                  <a:srgbClr val="FFC000"/>
                </a:solidFill>
                <a:latin typeface="Calibri" panose="020F0502020204030204" pitchFamily="34" charset="0"/>
              </a:rPr>
              <a:t>Gérald-Godin</a:t>
            </a:r>
            <a:endParaRPr lang="fr-CA" sz="22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buClr>
                <a:srgbClr val="00A79D"/>
              </a:buClr>
              <a:buSzPct val="110000"/>
              <a:buFont typeface="Wingdings" panose="05000000000000000000" pitchFamily="2" charset="2"/>
              <a:buChar char="§"/>
              <a:tabLst>
                <a:tab pos="457200" algn="l"/>
              </a:tabLst>
            </a:pPr>
            <a:r>
              <a:rPr lang="fr-FR" sz="2200">
                <a:latin typeface="Calibri" panose="020F0502020204030204" pitchFamily="34" charset="0"/>
              </a:rPr>
              <a:t>John Abbott</a:t>
            </a:r>
            <a:endParaRPr lang="fr-CA" sz="2200">
              <a:latin typeface="Times New Roman" panose="02020603050405020304" pitchFamily="18" charset="0"/>
              <a:ea typeface="Times New Roman" panose="02020603050405020304" pitchFamily="18" charset="0"/>
              <a:cs typeface="Times New Roman" panose="02020603050405020304" pitchFamily="18" charset="0"/>
            </a:endParaRPr>
          </a:p>
          <a:p>
            <a:pPr lvl="0">
              <a:buClr>
                <a:srgbClr val="00A79D"/>
              </a:buClr>
              <a:buSzPct val="110000"/>
              <a:buFont typeface="Wingdings" panose="05000000000000000000" pitchFamily="2" charset="2"/>
              <a:buChar char="§"/>
              <a:tabLst>
                <a:tab pos="457200" algn="l"/>
              </a:tabLst>
            </a:pPr>
            <a:r>
              <a:rPr lang="fr-FR" sz="2200">
                <a:latin typeface="Calibri" panose="020F0502020204030204" pitchFamily="34" charset="0"/>
              </a:rPr>
              <a:t>Lévis-Lauzon</a:t>
            </a:r>
            <a:endParaRPr lang="fr-CA" sz="2200">
              <a:latin typeface="Times New Roman" panose="02020603050405020304" pitchFamily="18" charset="0"/>
              <a:ea typeface="Times New Roman" panose="02020603050405020304" pitchFamily="18" charset="0"/>
              <a:cs typeface="Times New Roman" panose="02020603050405020304" pitchFamily="18" charset="0"/>
            </a:endParaRPr>
          </a:p>
          <a:p>
            <a:pPr lvl="0">
              <a:buClr>
                <a:srgbClr val="00A79D"/>
              </a:buClr>
              <a:buSzPct val="110000"/>
              <a:buFont typeface="Wingdings" panose="05000000000000000000" pitchFamily="2" charset="2"/>
              <a:buChar char="§"/>
              <a:tabLst>
                <a:tab pos="457200" algn="l"/>
              </a:tabLst>
            </a:pPr>
            <a:r>
              <a:rPr lang="fr-FR" sz="2200">
                <a:latin typeface="Calibri" panose="020F0502020204030204" pitchFamily="34" charset="0"/>
              </a:rPr>
              <a:t>Lionel-Groulx</a:t>
            </a:r>
            <a:endParaRPr lang="fr-CA" sz="2200">
              <a:latin typeface="Times New Roman" panose="02020603050405020304" pitchFamily="18" charset="0"/>
              <a:ea typeface="Times New Roman" panose="02020603050405020304" pitchFamily="18" charset="0"/>
              <a:cs typeface="Times New Roman" panose="02020603050405020304" pitchFamily="18" charset="0"/>
            </a:endParaRPr>
          </a:p>
          <a:p>
            <a:pPr lvl="0">
              <a:buClr>
                <a:srgbClr val="00A79D"/>
              </a:buClr>
              <a:buSzPct val="110000"/>
              <a:buFont typeface="Wingdings" panose="05000000000000000000" pitchFamily="2" charset="2"/>
              <a:buChar char="§"/>
              <a:tabLst>
                <a:tab pos="457200" algn="l"/>
              </a:tabLst>
            </a:pPr>
            <a:r>
              <a:rPr lang="en-US" sz="2200">
                <a:latin typeface="Calibri" panose="020F0502020204030204" pitchFamily="34" charset="0"/>
              </a:rPr>
              <a:t>Montmorency</a:t>
            </a:r>
            <a:endParaRPr lang="fr-CA" sz="2200">
              <a:latin typeface="Times New Roman" panose="02020603050405020304" pitchFamily="18" charset="0"/>
              <a:ea typeface="Times New Roman" panose="02020603050405020304" pitchFamily="18" charset="0"/>
              <a:cs typeface="Times New Roman" panose="02020603050405020304" pitchFamily="18" charset="0"/>
            </a:endParaRPr>
          </a:p>
          <a:p>
            <a:pPr lvl="0">
              <a:buClr>
                <a:srgbClr val="00A79D"/>
              </a:buClr>
              <a:buSzPct val="110000"/>
              <a:buFont typeface="Wingdings" panose="05000000000000000000" pitchFamily="2" charset="2"/>
              <a:buChar char="§"/>
              <a:tabLst>
                <a:tab pos="457200" algn="l"/>
              </a:tabLst>
            </a:pPr>
            <a:r>
              <a:rPr lang="en-US" sz="2200">
                <a:latin typeface="Calibri" panose="020F0502020204030204" pitchFamily="34" charset="0"/>
              </a:rPr>
              <a:t>Rivière-du-Loup</a:t>
            </a:r>
            <a:endParaRPr lang="fr-CA" sz="2200">
              <a:latin typeface="Times New Roman" panose="02020603050405020304" pitchFamily="18" charset="0"/>
              <a:ea typeface="Times New Roman" panose="02020603050405020304" pitchFamily="18" charset="0"/>
              <a:cs typeface="Times New Roman" panose="02020603050405020304" pitchFamily="18" charset="0"/>
            </a:endParaRPr>
          </a:p>
          <a:p>
            <a:pPr lvl="0">
              <a:buClr>
                <a:srgbClr val="00A79D"/>
              </a:buClr>
              <a:buSzPct val="110000"/>
              <a:buFont typeface="Wingdings" panose="05000000000000000000" pitchFamily="2" charset="2"/>
              <a:buChar char="§"/>
              <a:tabLst>
                <a:tab pos="457200" algn="l"/>
              </a:tabLst>
            </a:pPr>
            <a:r>
              <a:rPr lang="fr-FR" sz="2200" b="1">
                <a:solidFill>
                  <a:srgbClr val="FFC000"/>
                </a:solidFill>
                <a:latin typeface="Calibri" panose="020F0502020204030204" pitchFamily="34" charset="0"/>
              </a:rPr>
              <a:t>Rosemont</a:t>
            </a:r>
            <a:endParaRPr lang="fr-CA" sz="22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buClr>
                <a:srgbClr val="00A79D"/>
              </a:buClr>
              <a:buSzPct val="110000"/>
              <a:buFont typeface="Wingdings" panose="05000000000000000000" pitchFamily="2" charset="2"/>
              <a:buChar char="§"/>
              <a:tabLst>
                <a:tab pos="457200" algn="l"/>
              </a:tabLst>
            </a:pPr>
            <a:r>
              <a:rPr lang="fr-FR" sz="2200">
                <a:latin typeface="Calibri" panose="020F0502020204030204" pitchFamily="34" charset="0"/>
              </a:rPr>
              <a:t>Saint-Laurent</a:t>
            </a:r>
            <a:endParaRPr lang="fr-CA" sz="2200">
              <a:latin typeface="Times New Roman" panose="02020603050405020304" pitchFamily="18" charset="0"/>
              <a:ea typeface="Times New Roman" panose="02020603050405020304" pitchFamily="18" charset="0"/>
              <a:cs typeface="Times New Roman" panose="02020603050405020304" pitchFamily="18" charset="0"/>
            </a:endParaRPr>
          </a:p>
          <a:p>
            <a:pPr lvl="0">
              <a:buClr>
                <a:srgbClr val="00A79D"/>
              </a:buClr>
              <a:buSzPct val="110000"/>
              <a:buFont typeface="Wingdings" panose="05000000000000000000" pitchFamily="2" charset="2"/>
              <a:buChar char="§"/>
              <a:tabLst>
                <a:tab pos="457200" algn="l"/>
              </a:tabLst>
            </a:pPr>
            <a:r>
              <a:rPr lang="fr-FR" sz="2200">
                <a:latin typeface="Calibri" panose="020F0502020204030204" pitchFamily="34" charset="0"/>
              </a:rPr>
              <a:t>Ste-Lawrence</a:t>
            </a:r>
            <a:endParaRPr lang="fr-CA" sz="2200">
              <a:latin typeface="Times New Roman" panose="02020603050405020304" pitchFamily="18" charset="0"/>
              <a:ea typeface="Times New Roman" panose="02020603050405020304" pitchFamily="18" charset="0"/>
              <a:cs typeface="Times New Roman" panose="02020603050405020304" pitchFamily="18" charset="0"/>
            </a:endParaRPr>
          </a:p>
          <a:p>
            <a:pPr lvl="0">
              <a:buClr>
                <a:srgbClr val="00A79D"/>
              </a:buClr>
              <a:buSzPct val="110000"/>
              <a:buFont typeface="Wingdings" panose="05000000000000000000" pitchFamily="2" charset="2"/>
              <a:buChar char="§"/>
              <a:tabLst>
                <a:tab pos="457200" algn="l"/>
              </a:tabLst>
            </a:pPr>
            <a:r>
              <a:rPr lang="fr-FR" sz="2200">
                <a:latin typeface="Calibri" panose="020F0502020204030204" pitchFamily="34" charset="0"/>
              </a:rPr>
              <a:t>Valleyfield </a:t>
            </a:r>
            <a:endParaRPr lang="fr-CA" sz="2200">
              <a:latin typeface="Times New Roman" panose="02020603050405020304" pitchFamily="18" charset="0"/>
              <a:ea typeface="Times New Roman" panose="02020603050405020304" pitchFamily="18" charset="0"/>
              <a:cs typeface="Times New Roman" panose="02020603050405020304" pitchFamily="18" charset="0"/>
            </a:endParaRPr>
          </a:p>
          <a:p>
            <a:pPr lvl="0">
              <a:buClr>
                <a:srgbClr val="00A79D"/>
              </a:buClr>
              <a:buSzPct val="110000"/>
              <a:buFont typeface="Wingdings" panose="05000000000000000000" pitchFamily="2" charset="2"/>
              <a:buChar char="§"/>
              <a:tabLst>
                <a:tab pos="457200" algn="l"/>
              </a:tabLst>
            </a:pPr>
            <a:r>
              <a:rPr lang="fr-FR" sz="2200">
                <a:latin typeface="Calibri" panose="020F0502020204030204" pitchFamily="34" charset="0"/>
              </a:rPr>
              <a:t>Victoriaville  </a:t>
            </a:r>
            <a:endParaRPr lang="fr-CA" sz="2200">
              <a:latin typeface="Times New Roman" panose="02020603050405020304" pitchFamily="18" charset="0"/>
              <a:ea typeface="Times New Roman" panose="02020603050405020304" pitchFamily="18" charset="0"/>
              <a:cs typeface="Times New Roman" panose="02020603050405020304" pitchFamily="18" charset="0"/>
            </a:endParaRPr>
          </a:p>
          <a:p>
            <a:pPr lvl="0">
              <a:buClr>
                <a:srgbClr val="00A79D"/>
              </a:buClr>
              <a:buSzPct val="110000"/>
              <a:buFont typeface="Wingdings" panose="05000000000000000000" pitchFamily="2" charset="2"/>
              <a:buChar char="§"/>
              <a:tabLst>
                <a:tab pos="457200" algn="l"/>
              </a:tabLst>
            </a:pPr>
            <a:r>
              <a:rPr lang="fr-FR" sz="2200">
                <a:latin typeface="Calibri" panose="020F0502020204030204" pitchFamily="34" charset="0"/>
              </a:rPr>
              <a:t>Vieux-Montréal </a:t>
            </a:r>
            <a:endParaRPr lang="fr-CA" sz="220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Graphic 6">
            <a:extLst>
              <a:ext uri="{FF2B5EF4-FFF2-40B4-BE49-F238E27FC236}">
                <a16:creationId xmlns:a16="http://schemas.microsoft.com/office/drawing/2014/main" id="{A99CDDC3-2B4B-4121-A86F-297807AB6B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70550434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2">
            <a:extLst>
              <a:ext uri="{FF2B5EF4-FFF2-40B4-BE49-F238E27FC236}">
                <a16:creationId xmlns:a16="http://schemas.microsoft.com/office/drawing/2014/main" id="{1C3C53B3-4A7A-4756-91D9-B29042925499}"/>
              </a:ext>
            </a:extLst>
          </p:cNvPr>
          <p:cNvGraphicFramePr>
            <a:graphicFrameLocks noGrp="1"/>
          </p:cNvGraphicFramePr>
          <p:nvPr>
            <p:ph sz="half" idx="1"/>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ce réservé du contenu 2">
            <a:extLst>
              <a:ext uri="{FF2B5EF4-FFF2-40B4-BE49-F238E27FC236}">
                <a16:creationId xmlns:a16="http://schemas.microsoft.com/office/drawing/2014/main" id="{8CC05F29-56C4-435B-9993-7957720E23EB}"/>
              </a:ext>
            </a:extLst>
          </p:cNvPr>
          <p:cNvSpPr>
            <a:spLocks noGrp="1"/>
          </p:cNvSpPr>
          <p:nvPr>
            <p:ph sz="half" idx="2"/>
          </p:nvPr>
        </p:nvSpPr>
        <p:spPr>
          <a:xfrm>
            <a:off x="6172200" y="1933909"/>
            <a:ext cx="5181600" cy="4351338"/>
          </a:xfrm>
        </p:spPr>
        <p:txBody>
          <a:bodyPr>
            <a:normAutofit lnSpcReduction="10000"/>
          </a:bodyPr>
          <a:lstStyle/>
          <a:p>
            <a:pPr lvl="0"/>
            <a:r>
              <a:rPr lang="fr-FR" b="1" dirty="0">
                <a:solidFill>
                  <a:prstClr val="black"/>
                </a:solidFill>
              </a:rPr>
              <a:t>FRSCQ (</a:t>
            </a:r>
            <a:r>
              <a:rPr lang="fr-FR" dirty="0">
                <a:solidFill>
                  <a:prstClr val="black"/>
                </a:solidFill>
              </a:rPr>
              <a:t>Formation des enseignants et littératie)</a:t>
            </a:r>
          </a:p>
          <a:p>
            <a:pPr lvl="0"/>
            <a:endParaRPr lang="fr-FR" dirty="0">
              <a:solidFill>
                <a:prstClr val="black"/>
              </a:solidFill>
            </a:endParaRPr>
          </a:p>
          <a:p>
            <a:pPr lvl="0"/>
            <a:r>
              <a:rPr lang="fr-FR" dirty="0">
                <a:solidFill>
                  <a:prstClr val="black"/>
                </a:solidFill>
              </a:rPr>
              <a:t>Rivard (2017); Bélec (2018)</a:t>
            </a:r>
          </a:p>
          <a:p>
            <a:pPr lvl="0">
              <a:lnSpc>
                <a:spcPct val="100000"/>
              </a:lnSpc>
            </a:pPr>
            <a:endParaRPr lang="fr-FR" dirty="0">
              <a:solidFill>
                <a:prstClr val="black"/>
              </a:solidFill>
            </a:endParaRPr>
          </a:p>
          <a:p>
            <a:pPr lvl="0">
              <a:lnSpc>
                <a:spcPct val="150000"/>
              </a:lnSpc>
            </a:pPr>
            <a:r>
              <a:rPr lang="fr-FR" dirty="0">
                <a:solidFill>
                  <a:prstClr val="black"/>
                </a:solidFill>
              </a:rPr>
              <a:t>Carrefour de la Réussite; </a:t>
            </a:r>
            <a:r>
              <a:rPr lang="fr-FR" dirty="0" err="1">
                <a:solidFill>
                  <a:prstClr val="black"/>
                </a:solidFill>
              </a:rPr>
              <a:t>LabSEL</a:t>
            </a:r>
            <a:endParaRPr lang="fr-FR" dirty="0">
              <a:solidFill>
                <a:prstClr val="black"/>
              </a:solidFill>
            </a:endParaRPr>
          </a:p>
          <a:p>
            <a:pPr lvl="0">
              <a:lnSpc>
                <a:spcPct val="110000"/>
              </a:lnSpc>
            </a:pPr>
            <a:endParaRPr lang="fr-FR" dirty="0">
              <a:solidFill>
                <a:prstClr val="black"/>
              </a:solidFill>
            </a:endParaRPr>
          </a:p>
          <a:p>
            <a:pPr lvl="0">
              <a:lnSpc>
                <a:spcPct val="100000"/>
              </a:lnSpc>
            </a:pPr>
            <a:r>
              <a:rPr lang="fr-FR" dirty="0" err="1">
                <a:solidFill>
                  <a:prstClr val="black"/>
                </a:solidFill>
              </a:rPr>
              <a:t>LabSEL</a:t>
            </a:r>
            <a:endParaRPr lang="fr-FR" dirty="0">
              <a:solidFill>
                <a:prstClr val="black"/>
              </a:solidFill>
            </a:endParaRPr>
          </a:p>
          <a:p>
            <a:pPr marL="0" indent="0">
              <a:buNone/>
            </a:pPr>
            <a:endParaRPr lang="fr-CA" dirty="0"/>
          </a:p>
        </p:txBody>
      </p:sp>
      <p:sp>
        <p:nvSpPr>
          <p:cNvPr id="8" name="Titre 1">
            <a:extLst>
              <a:ext uri="{FF2B5EF4-FFF2-40B4-BE49-F238E27FC236}">
                <a16:creationId xmlns:a16="http://schemas.microsoft.com/office/drawing/2014/main" id="{60DD69A8-1885-0F47-91AC-93C2B3CC86D9}"/>
              </a:ext>
            </a:extLst>
          </p:cNvPr>
          <p:cNvSpPr>
            <a:spLocks noGrp="1"/>
          </p:cNvSpPr>
          <p:nvPr>
            <p:ph type="title"/>
          </p:nvPr>
        </p:nvSpPr>
        <p:spPr>
          <a:xfrm>
            <a:off x="838200" y="365125"/>
            <a:ext cx="10515600" cy="1325563"/>
          </a:xfrm>
        </p:spPr>
        <p:txBody>
          <a:bodyPr>
            <a:noAutofit/>
          </a:bodyPr>
          <a:lstStyle/>
          <a:p>
            <a:pPr>
              <a:lnSpc>
                <a:spcPct val="150000"/>
              </a:lnSpc>
            </a:pPr>
            <a:r>
              <a:rPr lang="fr-FR" sz="2400" b="1" u="sng" dirty="0">
                <a:solidFill>
                  <a:srgbClr val="00A79D"/>
                </a:solidFill>
              </a:rPr>
              <a:t>Sous-défi #1 </a:t>
            </a:r>
            <a:r>
              <a:rPr lang="fr-FR" sz="2400" dirty="0">
                <a:solidFill>
                  <a:srgbClr val="00A79D"/>
                </a:solidFill>
              </a:rPr>
              <a:t>: </a:t>
            </a:r>
            <a:r>
              <a:rPr lang="fr-FR" sz="2400" b="1" dirty="0">
                <a:solidFill>
                  <a:srgbClr val="00A79D"/>
                </a:solidFill>
              </a:rPr>
              <a:t>Comment vaincre les résistances et changer les représentations?</a:t>
            </a:r>
            <a:br>
              <a:rPr lang="fr-FR" sz="2400" b="1" dirty="0">
                <a:solidFill>
                  <a:srgbClr val="00A79D"/>
                </a:solidFill>
              </a:rPr>
            </a:br>
            <a:r>
              <a:rPr lang="fr-FR" sz="2400" b="1" u="sng" dirty="0">
                <a:solidFill>
                  <a:srgbClr val="00A79D"/>
                </a:solidFill>
              </a:rPr>
              <a:t>Sous-défi #2 </a:t>
            </a:r>
            <a:r>
              <a:rPr lang="fr-FR" sz="2400" dirty="0">
                <a:solidFill>
                  <a:srgbClr val="00A79D"/>
                </a:solidFill>
              </a:rPr>
              <a:t>: </a:t>
            </a:r>
            <a:r>
              <a:rPr lang="fr-FR" sz="2400" b="1" dirty="0">
                <a:solidFill>
                  <a:srgbClr val="00A79D"/>
                </a:solidFill>
              </a:rPr>
              <a:t>Comment soutenir les enseignants?</a:t>
            </a:r>
          </a:p>
        </p:txBody>
      </p:sp>
    </p:spTree>
    <p:extLst>
      <p:ext uri="{BB962C8B-B14F-4D97-AF65-F5344CB8AC3E}">
        <p14:creationId xmlns:p14="http://schemas.microsoft.com/office/powerpoint/2010/main" val="177720220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8ADCF7-CE3F-DD4D-A30C-F790B24290A4}"/>
              </a:ext>
            </a:extLst>
          </p:cNvPr>
          <p:cNvSpPr>
            <a:spLocks noGrp="1"/>
          </p:cNvSpPr>
          <p:nvPr>
            <p:ph type="title"/>
          </p:nvPr>
        </p:nvSpPr>
        <p:spPr>
          <a:xfrm>
            <a:off x="431409" y="963877"/>
            <a:ext cx="4056185" cy="4930246"/>
          </a:xfrm>
        </p:spPr>
        <p:txBody>
          <a:bodyPr>
            <a:normAutofit/>
          </a:bodyPr>
          <a:lstStyle/>
          <a:p>
            <a:pPr algn="r"/>
            <a:r>
              <a:rPr lang="fr-FR" b="1" dirty="0">
                <a:solidFill>
                  <a:srgbClr val="00A79D"/>
                </a:solidFill>
              </a:rPr>
              <a:t>Faciliter un accès aux ressources, notamment par une synthèse des connaissances</a:t>
            </a:r>
          </a:p>
        </p:txBody>
      </p:sp>
      <p:sp>
        <p:nvSpPr>
          <p:cNvPr id="3" name="Espace réservé du contenu 2">
            <a:extLst>
              <a:ext uri="{FF2B5EF4-FFF2-40B4-BE49-F238E27FC236}">
                <a16:creationId xmlns:a16="http://schemas.microsoft.com/office/drawing/2014/main" id="{0596B061-86FF-0447-9667-4D5B9170FA72}"/>
              </a:ext>
            </a:extLst>
          </p:cNvPr>
          <p:cNvSpPr>
            <a:spLocks noGrp="1"/>
          </p:cNvSpPr>
          <p:nvPr>
            <p:ph idx="1"/>
          </p:nvPr>
        </p:nvSpPr>
        <p:spPr>
          <a:xfrm>
            <a:off x="4976031" y="963877"/>
            <a:ext cx="6784560" cy="4930246"/>
          </a:xfrm>
        </p:spPr>
        <p:txBody>
          <a:bodyPr anchor="ctr">
            <a:normAutofit/>
          </a:bodyPr>
          <a:lstStyle/>
          <a:p>
            <a:pPr marL="0" indent="0">
              <a:buClr>
                <a:srgbClr val="00A79D"/>
              </a:buClr>
              <a:buSzPct val="115000"/>
              <a:buNone/>
            </a:pPr>
            <a:r>
              <a:rPr lang="fr-FR">
                <a:solidFill>
                  <a:srgbClr val="004F8A"/>
                </a:solidFill>
              </a:rPr>
              <a:t>Développement d’expertise et de formation:</a:t>
            </a:r>
          </a:p>
          <a:p>
            <a:pPr marL="457200" lvl="1" indent="0">
              <a:buNone/>
            </a:pPr>
            <a:endParaRPr lang="fr-FR"/>
          </a:p>
          <a:p>
            <a:pPr lvl="1">
              <a:buClr>
                <a:srgbClr val="00A79D"/>
              </a:buClr>
              <a:buSzPct val="115000"/>
              <a:buFont typeface="Wingdings" panose="05000000000000000000" pitchFamily="2" charset="2"/>
              <a:buChar char="ü"/>
            </a:pPr>
            <a:r>
              <a:rPr lang="fr-FR"/>
              <a:t> </a:t>
            </a:r>
            <a:r>
              <a:rPr lang="fr-CA"/>
              <a:t>Codéveloppement d’expertise : production de synthèses d’approches pédagogiques</a:t>
            </a:r>
          </a:p>
          <a:p>
            <a:pPr marL="914400" lvl="2" indent="0">
              <a:buClr>
                <a:srgbClr val="00A79D"/>
              </a:buClr>
              <a:buSzPct val="115000"/>
              <a:buNone/>
            </a:pPr>
            <a:r>
              <a:rPr lang="fr-CA" sz="2200">
                <a:solidFill>
                  <a:srgbClr val="004F8A"/>
                </a:solidFill>
                <a:hlinkClick r:id="rId2"/>
              </a:rPr>
              <a:t>Outils et ressources pédagogiques</a:t>
            </a:r>
            <a:br>
              <a:rPr lang="fr-CA"/>
            </a:br>
            <a:endParaRPr lang="fr-CA"/>
          </a:p>
          <a:p>
            <a:pPr marL="457200" lvl="1" indent="0">
              <a:buClr>
                <a:srgbClr val="00A79D"/>
              </a:buClr>
              <a:buSzPct val="115000"/>
              <a:buNone/>
            </a:pPr>
            <a:endParaRPr lang="fr-CA"/>
          </a:p>
          <a:p>
            <a:pPr lvl="1">
              <a:buClr>
                <a:srgbClr val="00A79D"/>
              </a:buClr>
              <a:buSzPct val="115000"/>
              <a:buFont typeface="Wingdings" panose="05000000000000000000" pitchFamily="2" charset="2"/>
              <a:buChar char="ü"/>
            </a:pPr>
            <a:r>
              <a:rPr lang="fr-CA"/>
              <a:t>Développement de formations </a:t>
            </a:r>
          </a:p>
          <a:p>
            <a:pPr marL="914400" lvl="2" indent="0">
              <a:buClr>
                <a:srgbClr val="00A79D"/>
              </a:buClr>
              <a:buSzPct val="115000"/>
              <a:buNone/>
            </a:pPr>
            <a:r>
              <a:rPr lang="fr-CA" sz="2200">
                <a:hlinkClick r:id="rId3"/>
              </a:rPr>
              <a:t>Formations offertes</a:t>
            </a:r>
          </a:p>
        </p:txBody>
      </p:sp>
    </p:spTree>
    <p:extLst>
      <p:ext uri="{BB962C8B-B14F-4D97-AF65-F5344CB8AC3E}">
        <p14:creationId xmlns:p14="http://schemas.microsoft.com/office/powerpoint/2010/main" val="378481879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8CC3FC-A247-664D-BD79-06FFAE663FC7}"/>
              </a:ext>
            </a:extLst>
          </p:cNvPr>
          <p:cNvSpPr>
            <a:spLocks noGrp="1"/>
          </p:cNvSpPr>
          <p:nvPr>
            <p:ph type="title"/>
          </p:nvPr>
        </p:nvSpPr>
        <p:spPr>
          <a:xfrm>
            <a:off x="838200" y="2797292"/>
            <a:ext cx="3505198" cy="2713172"/>
          </a:xfrm>
        </p:spPr>
        <p:txBody>
          <a:bodyPr>
            <a:normAutofit fontScale="90000"/>
          </a:bodyPr>
          <a:lstStyle/>
          <a:p>
            <a:pPr algn="ctr"/>
            <a:r>
              <a:rPr lang="fr-FR" sz="3300" b="1" dirty="0">
                <a:solidFill>
                  <a:srgbClr val="4372C5"/>
                </a:solidFill>
              </a:rPr>
              <a:t>Plan d’action stratégique développé pour une approche institutionnelle (1)</a:t>
            </a:r>
            <a:r>
              <a:rPr lang="fr-FR" sz="3100" dirty="0"/>
              <a:t>	</a:t>
            </a:r>
          </a:p>
        </p:txBody>
      </p:sp>
      <p:sp>
        <p:nvSpPr>
          <p:cNvPr id="3" name="Espace réservé du contenu 2">
            <a:extLst>
              <a:ext uri="{FF2B5EF4-FFF2-40B4-BE49-F238E27FC236}">
                <a16:creationId xmlns:a16="http://schemas.microsoft.com/office/drawing/2014/main" id="{F7498523-8BFD-C347-BA11-E25CB5C3C608}"/>
              </a:ext>
            </a:extLst>
          </p:cNvPr>
          <p:cNvSpPr>
            <a:spLocks noGrp="1"/>
          </p:cNvSpPr>
          <p:nvPr>
            <p:ph idx="1"/>
          </p:nvPr>
        </p:nvSpPr>
        <p:spPr>
          <a:xfrm>
            <a:off x="4804361" y="1919288"/>
            <a:ext cx="6549439" cy="4499096"/>
          </a:xfrm>
        </p:spPr>
        <p:txBody>
          <a:bodyPr anchor="ctr">
            <a:normAutofit/>
          </a:bodyPr>
          <a:lstStyle/>
          <a:p>
            <a:pPr>
              <a:buClr>
                <a:srgbClr val="004F8A"/>
              </a:buClr>
              <a:buSzPct val="115000"/>
              <a:buFont typeface="Wingdings" panose="05000000000000000000" pitchFamily="2" charset="2"/>
              <a:buChar char="§"/>
            </a:pPr>
            <a:r>
              <a:rPr lang="fr-FR" sz="2400" b="1" dirty="0">
                <a:solidFill>
                  <a:srgbClr val="00A79D"/>
                </a:solidFill>
              </a:rPr>
              <a:t>Sondage</a:t>
            </a:r>
            <a:r>
              <a:rPr lang="fr-FR" sz="2400" dirty="0"/>
              <a:t> en prévision d’une journée pédagogique consacrée à la thématique</a:t>
            </a:r>
          </a:p>
          <a:p>
            <a:pPr>
              <a:buClr>
                <a:srgbClr val="004F8A"/>
              </a:buClr>
              <a:buSzPct val="115000"/>
              <a:buFont typeface="Wingdings" panose="05000000000000000000" pitchFamily="2" charset="2"/>
              <a:buChar char="§"/>
            </a:pPr>
            <a:r>
              <a:rPr lang="fr-FR" sz="2400" b="1" dirty="0">
                <a:solidFill>
                  <a:srgbClr val="00A79D"/>
                </a:solidFill>
              </a:rPr>
              <a:t>Démarchage</a:t>
            </a:r>
            <a:r>
              <a:rPr lang="fr-FR" sz="2400" dirty="0"/>
              <a:t> des conseillers pédagogiques et </a:t>
            </a:r>
            <a:r>
              <a:rPr lang="fr-FR" sz="2400" dirty="0" err="1"/>
              <a:t>Repfran</a:t>
            </a:r>
            <a:r>
              <a:rPr lang="fr-FR" sz="2400" dirty="0"/>
              <a:t> auprès des départements et individus</a:t>
            </a:r>
          </a:p>
          <a:p>
            <a:pPr>
              <a:buClr>
                <a:srgbClr val="004F8A"/>
              </a:buClr>
              <a:buSzPct val="115000"/>
              <a:buFont typeface="Wingdings" panose="05000000000000000000" pitchFamily="2" charset="2"/>
              <a:buChar char="§"/>
            </a:pPr>
            <a:r>
              <a:rPr lang="fr-FR" sz="2400" b="1" dirty="0">
                <a:solidFill>
                  <a:srgbClr val="00A79D"/>
                </a:solidFill>
              </a:rPr>
              <a:t>Journée pédagogique </a:t>
            </a:r>
            <a:r>
              <a:rPr lang="fr-FR" sz="2400" dirty="0"/>
              <a:t>(définition de littératie, </a:t>
            </a:r>
            <a:r>
              <a:rPr lang="fr-FR" sz="2400" b="1" dirty="0"/>
              <a:t>cercle de lecture</a:t>
            </a:r>
            <a:r>
              <a:rPr lang="fr-FR" sz="2400" dirty="0"/>
              <a:t>, présentation du concept de </a:t>
            </a:r>
            <a:r>
              <a:rPr lang="fr-FR" sz="2400" b="1" dirty="0"/>
              <a:t>littératie disciplinaire </a:t>
            </a:r>
            <a:r>
              <a:rPr lang="fr-FR" sz="2400" dirty="0"/>
              <a:t>ainsi que d’</a:t>
            </a:r>
            <a:r>
              <a:rPr lang="fr-FR" sz="2400" b="1" dirty="0"/>
              <a:t>approches</a:t>
            </a:r>
            <a:r>
              <a:rPr lang="fr-FR" sz="2400" dirty="0"/>
              <a:t> et de </a:t>
            </a:r>
            <a:r>
              <a:rPr lang="fr-FR" sz="2400" b="1" dirty="0"/>
              <a:t>stratégies</a:t>
            </a:r>
            <a:r>
              <a:rPr lang="fr-FR" sz="2400" dirty="0"/>
              <a:t> pour exploiter la lecture)</a:t>
            </a:r>
          </a:p>
          <a:p>
            <a:pPr>
              <a:buClr>
                <a:srgbClr val="004F8A"/>
              </a:buClr>
              <a:buSzPct val="115000"/>
              <a:buFont typeface="Wingdings" panose="05000000000000000000" pitchFamily="2" charset="2"/>
              <a:buChar char="§"/>
            </a:pPr>
            <a:r>
              <a:rPr lang="fr-FR" sz="2400" dirty="0"/>
              <a:t>À la fin de cette journée, </a:t>
            </a:r>
            <a:r>
              <a:rPr lang="fr-FR" sz="2400" b="1" dirty="0">
                <a:solidFill>
                  <a:srgbClr val="00A79D"/>
                </a:solidFill>
              </a:rPr>
              <a:t>offre de poursuivre des projets </a:t>
            </a:r>
            <a:r>
              <a:rPr lang="fr-FR" sz="2400" dirty="0"/>
              <a:t>par le biais de </a:t>
            </a:r>
            <a:r>
              <a:rPr lang="fr-FR" sz="2400" b="1" dirty="0">
                <a:solidFill>
                  <a:srgbClr val="00A79D"/>
                </a:solidFill>
              </a:rPr>
              <a:t>formations</a:t>
            </a:r>
            <a:r>
              <a:rPr lang="fr-FR" sz="2400" dirty="0"/>
              <a:t> </a:t>
            </a:r>
            <a:r>
              <a:rPr lang="fr-FR" sz="2400" b="1" dirty="0">
                <a:solidFill>
                  <a:srgbClr val="00A79D"/>
                </a:solidFill>
              </a:rPr>
              <a:t>adaptées</a:t>
            </a:r>
            <a:r>
              <a:rPr lang="fr-FR" sz="2400" dirty="0"/>
              <a:t> aux enseignants</a:t>
            </a:r>
          </a:p>
        </p:txBody>
      </p:sp>
      <p:sp>
        <p:nvSpPr>
          <p:cNvPr id="5" name="Titre 1">
            <a:extLst>
              <a:ext uri="{FF2B5EF4-FFF2-40B4-BE49-F238E27FC236}">
                <a16:creationId xmlns:a16="http://schemas.microsoft.com/office/drawing/2014/main" id="{B303E9EB-4B65-7F43-AA3D-537C2714BBEC}"/>
              </a:ext>
            </a:extLst>
          </p:cNvPr>
          <p:cNvSpPr txBox="1">
            <a:spLocks/>
          </p:cNvSpPr>
          <p:nvPr/>
        </p:nvSpPr>
        <p:spPr>
          <a:xfrm>
            <a:off x="838200" y="365125"/>
            <a:ext cx="10515600" cy="155416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pPr>
            <a:r>
              <a:rPr lang="fr-FR" b="1" u="sng" dirty="0">
                <a:solidFill>
                  <a:srgbClr val="00A79D"/>
                </a:solidFill>
              </a:rPr>
              <a:t>Comme institution</a:t>
            </a:r>
            <a:r>
              <a:rPr lang="fr-FR" b="1" dirty="0">
                <a:solidFill>
                  <a:srgbClr val="00A79D"/>
                </a:solidFill>
              </a:rPr>
              <a:t>, comment engager les enseignants du collégial dans la mise en œuvre de pratiques favorisant le développement des compétences en littératie dans leurs classes?</a:t>
            </a:r>
          </a:p>
        </p:txBody>
      </p:sp>
    </p:spTree>
    <p:extLst>
      <p:ext uri="{BB962C8B-B14F-4D97-AF65-F5344CB8AC3E}">
        <p14:creationId xmlns:p14="http://schemas.microsoft.com/office/powerpoint/2010/main" val="193003970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DA9BC44-D7AA-4FDB-982C-8346426BBD32}"/>
              </a:ext>
            </a:extLst>
          </p:cNvPr>
          <p:cNvPicPr>
            <a:picLocks noChangeAspect="1"/>
          </p:cNvPicPr>
          <p:nvPr/>
        </p:nvPicPr>
        <p:blipFill>
          <a:blip r:embed="rId2"/>
          <a:stretch>
            <a:fillRect/>
          </a:stretch>
        </p:blipFill>
        <p:spPr>
          <a:xfrm>
            <a:off x="703385" y="1050588"/>
            <a:ext cx="4096867" cy="2578832"/>
          </a:xfrm>
          <a:prstGeom prst="rect">
            <a:avLst/>
          </a:prstGeom>
        </p:spPr>
      </p:pic>
      <p:sp>
        <p:nvSpPr>
          <p:cNvPr id="2" name="Titre 1">
            <a:extLst>
              <a:ext uri="{FF2B5EF4-FFF2-40B4-BE49-F238E27FC236}">
                <a16:creationId xmlns:a16="http://schemas.microsoft.com/office/drawing/2014/main" id="{8D8A4F2F-5C48-814B-9CB3-0A14E01A064A}"/>
              </a:ext>
            </a:extLst>
          </p:cNvPr>
          <p:cNvSpPr>
            <a:spLocks noGrp="1"/>
          </p:cNvSpPr>
          <p:nvPr>
            <p:ph type="title"/>
          </p:nvPr>
        </p:nvSpPr>
        <p:spPr>
          <a:xfrm>
            <a:off x="703385" y="1012004"/>
            <a:ext cx="4097103" cy="4795408"/>
          </a:xfrm>
        </p:spPr>
        <p:txBody>
          <a:bodyPr>
            <a:normAutofit/>
          </a:bodyPr>
          <a:lstStyle/>
          <a:p>
            <a:endParaRPr lang="fr-FR" b="1" dirty="0">
              <a:solidFill>
                <a:schemeClr val="bg1"/>
              </a:solidFill>
            </a:endParaRPr>
          </a:p>
        </p:txBody>
      </p:sp>
      <p:graphicFrame>
        <p:nvGraphicFramePr>
          <p:cNvPr id="25" name="Espace réservé du contenu 2">
            <a:extLst>
              <a:ext uri="{FF2B5EF4-FFF2-40B4-BE49-F238E27FC236}">
                <a16:creationId xmlns:a16="http://schemas.microsoft.com/office/drawing/2014/main" id="{59A30DAA-3224-41DC-9EDA-9F27980487BD}"/>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757709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8CC3FC-A247-664D-BD79-06FFAE663FC7}"/>
              </a:ext>
            </a:extLst>
          </p:cNvPr>
          <p:cNvSpPr>
            <a:spLocks noGrp="1"/>
          </p:cNvSpPr>
          <p:nvPr>
            <p:ph type="title"/>
          </p:nvPr>
        </p:nvSpPr>
        <p:spPr>
          <a:xfrm>
            <a:off x="838200" y="3030447"/>
            <a:ext cx="3451730" cy="2399869"/>
          </a:xfrm>
        </p:spPr>
        <p:txBody>
          <a:bodyPr>
            <a:normAutofit/>
          </a:bodyPr>
          <a:lstStyle/>
          <a:p>
            <a:pPr algn="ctr"/>
            <a:r>
              <a:rPr lang="fr-FR" sz="3200" b="1" dirty="0">
                <a:solidFill>
                  <a:srgbClr val="4372C5"/>
                </a:solidFill>
              </a:rPr>
              <a:t>Plan d’action stratégique développé pour une approche institutionnelle (2)</a:t>
            </a:r>
            <a:endParaRPr lang="fr-FR" sz="3100" b="1" dirty="0">
              <a:solidFill>
                <a:srgbClr val="4372C5"/>
              </a:solidFill>
            </a:endParaRPr>
          </a:p>
        </p:txBody>
      </p:sp>
      <p:sp>
        <p:nvSpPr>
          <p:cNvPr id="3" name="Espace réservé du contenu 2">
            <a:extLst>
              <a:ext uri="{FF2B5EF4-FFF2-40B4-BE49-F238E27FC236}">
                <a16:creationId xmlns:a16="http://schemas.microsoft.com/office/drawing/2014/main" id="{F7498523-8BFD-C347-BA11-E25CB5C3C608}"/>
              </a:ext>
            </a:extLst>
          </p:cNvPr>
          <p:cNvSpPr>
            <a:spLocks noGrp="1"/>
          </p:cNvSpPr>
          <p:nvPr>
            <p:ph idx="1"/>
          </p:nvPr>
        </p:nvSpPr>
        <p:spPr>
          <a:xfrm>
            <a:off x="4808539" y="1919288"/>
            <a:ext cx="6692899" cy="4622188"/>
          </a:xfrm>
        </p:spPr>
        <p:txBody>
          <a:bodyPr anchor="ctr">
            <a:normAutofit/>
          </a:bodyPr>
          <a:lstStyle/>
          <a:p>
            <a:pPr>
              <a:buClr>
                <a:srgbClr val="004F8A"/>
              </a:buClr>
              <a:buSzPct val="115000"/>
              <a:buFont typeface="Wingdings" panose="05000000000000000000" pitchFamily="2" charset="2"/>
              <a:buChar char="§"/>
            </a:pPr>
            <a:r>
              <a:rPr lang="fr-FR" sz="2400" b="1" dirty="0">
                <a:solidFill>
                  <a:srgbClr val="00A79D"/>
                </a:solidFill>
              </a:rPr>
              <a:t>Relance </a:t>
            </a:r>
            <a:r>
              <a:rPr lang="fr-FR" sz="2400" dirty="0"/>
              <a:t>des conseillers pédagogiques des enseignants ayant laissé leur nom</a:t>
            </a:r>
          </a:p>
          <a:p>
            <a:pPr>
              <a:buClr>
                <a:srgbClr val="004F8A"/>
              </a:buClr>
              <a:buSzPct val="115000"/>
              <a:buFont typeface="Wingdings" panose="05000000000000000000" pitchFamily="2" charset="2"/>
              <a:buChar char="§"/>
            </a:pPr>
            <a:r>
              <a:rPr lang="fr-FR" sz="2400" dirty="0"/>
              <a:t>Première séance de </a:t>
            </a:r>
            <a:r>
              <a:rPr lang="fr-FR" sz="2400" b="1" dirty="0">
                <a:solidFill>
                  <a:srgbClr val="00A79D"/>
                </a:solidFill>
              </a:rPr>
              <a:t>formation très tôt au début d’une session </a:t>
            </a:r>
            <a:r>
              <a:rPr lang="fr-FR" sz="2400" dirty="0"/>
              <a:t>(début des disponibilités)</a:t>
            </a:r>
          </a:p>
          <a:p>
            <a:pPr>
              <a:buClr>
                <a:srgbClr val="004F8A"/>
              </a:buClr>
              <a:buSzPct val="115000"/>
              <a:buFont typeface="Wingdings" panose="05000000000000000000" pitchFamily="2" charset="2"/>
              <a:buChar char="§"/>
            </a:pPr>
            <a:r>
              <a:rPr lang="fr-FR" sz="2400" dirty="0"/>
              <a:t>Suivi par le biais de séances de régulation prenant la forme d’une </a:t>
            </a:r>
            <a:r>
              <a:rPr lang="fr-FR" sz="2400" b="1" dirty="0">
                <a:solidFill>
                  <a:srgbClr val="00A79D"/>
                </a:solidFill>
              </a:rPr>
              <a:t>communauté de pratique</a:t>
            </a:r>
          </a:p>
          <a:p>
            <a:pPr lvl="1">
              <a:buClr>
                <a:srgbClr val="004F8A"/>
              </a:buClr>
              <a:buSzPct val="115000"/>
              <a:buFont typeface="Wingdings" panose="05000000000000000000" pitchFamily="2" charset="2"/>
              <a:buChar char="§"/>
            </a:pPr>
            <a:r>
              <a:rPr lang="fr-FR" dirty="0"/>
              <a:t>Souplesse, flexibilité!</a:t>
            </a:r>
          </a:p>
          <a:p>
            <a:pPr>
              <a:buClr>
                <a:srgbClr val="004F8A"/>
              </a:buClr>
              <a:buSzPct val="115000"/>
              <a:buFont typeface="Wingdings" panose="05000000000000000000" pitchFamily="2" charset="2"/>
              <a:buChar char="§"/>
            </a:pPr>
            <a:r>
              <a:rPr lang="fr-FR" sz="2400" b="1" dirty="0">
                <a:solidFill>
                  <a:srgbClr val="00A79D"/>
                </a:solidFill>
              </a:rPr>
              <a:t>Valorisation et diffusion </a:t>
            </a:r>
            <a:r>
              <a:rPr lang="fr-FR" sz="2400" dirty="0"/>
              <a:t>des projets de enseignants</a:t>
            </a:r>
          </a:p>
          <a:p>
            <a:pPr lvl="6"/>
            <a:endParaRPr lang="fr-FR" sz="1600" dirty="0"/>
          </a:p>
        </p:txBody>
      </p:sp>
      <p:sp>
        <p:nvSpPr>
          <p:cNvPr id="4" name="Titre 1">
            <a:extLst>
              <a:ext uri="{FF2B5EF4-FFF2-40B4-BE49-F238E27FC236}">
                <a16:creationId xmlns:a16="http://schemas.microsoft.com/office/drawing/2014/main" id="{FF082296-0ECE-2A4C-B444-6BF64A75148C}"/>
              </a:ext>
            </a:extLst>
          </p:cNvPr>
          <p:cNvSpPr txBox="1">
            <a:spLocks/>
          </p:cNvSpPr>
          <p:nvPr/>
        </p:nvSpPr>
        <p:spPr>
          <a:xfrm>
            <a:off x="838200" y="365125"/>
            <a:ext cx="10515600" cy="155416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30000"/>
              </a:lnSpc>
            </a:pPr>
            <a:r>
              <a:rPr lang="fr-FR" b="1" u="sng" dirty="0">
                <a:solidFill>
                  <a:srgbClr val="00A79D"/>
                </a:solidFill>
              </a:rPr>
              <a:t>Comme institution</a:t>
            </a:r>
            <a:r>
              <a:rPr lang="fr-FR" b="1" dirty="0">
                <a:solidFill>
                  <a:srgbClr val="00A79D"/>
                </a:solidFill>
              </a:rPr>
              <a:t>, comment engager les enseignants du collégial dans la mise en œuvre de pratiques favorisant le développement des compétences en littératie dans leurs classes?</a:t>
            </a:r>
          </a:p>
        </p:txBody>
      </p:sp>
    </p:spTree>
    <p:extLst>
      <p:ext uri="{BB962C8B-B14F-4D97-AF65-F5344CB8AC3E}">
        <p14:creationId xmlns:p14="http://schemas.microsoft.com/office/powerpoint/2010/main" val="374292042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0482A7D0-DB09-4EBA-8D52-E6A5934B6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9">
            <a:extLst>
              <a:ext uri="{FF2B5EF4-FFF2-40B4-BE49-F238E27FC236}">
                <a16:creationId xmlns:a16="http://schemas.microsoft.com/office/drawing/2014/main" id="{1A3688C8-DFCE-4CCD-BCF0-5FB239E5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8AD6382-E502-0940-8E37-D54FBCFF9D14}"/>
              </a:ext>
            </a:extLst>
          </p:cNvPr>
          <p:cNvSpPr>
            <a:spLocks noGrp="1"/>
          </p:cNvSpPr>
          <p:nvPr>
            <p:ph type="title"/>
          </p:nvPr>
        </p:nvSpPr>
        <p:spPr>
          <a:xfrm>
            <a:off x="1158240" y="876649"/>
            <a:ext cx="6607126" cy="2535231"/>
          </a:xfrm>
        </p:spPr>
        <p:txBody>
          <a:bodyPr vert="horz" lIns="91440" tIns="45720" rIns="91440" bIns="45720" rtlCol="0" anchor="b">
            <a:normAutofit/>
          </a:bodyPr>
          <a:lstStyle/>
          <a:p>
            <a:pPr>
              <a:spcAft>
                <a:spcPts val="1000"/>
              </a:spcAft>
            </a:pPr>
            <a:r>
              <a:rPr lang="en-US" sz="4800" b="1" kern="1200" dirty="0">
                <a:solidFill>
                  <a:schemeClr val="tx1">
                    <a:lumMod val="85000"/>
                    <a:lumOff val="15000"/>
                  </a:schemeClr>
                </a:solidFill>
                <a:latin typeface="+mj-lt"/>
                <a:ea typeface="+mj-ea"/>
                <a:cs typeface="+mj-cs"/>
              </a:rPr>
              <a:t>Du </a:t>
            </a:r>
            <a:r>
              <a:rPr lang="en-US" sz="4800" b="1" kern="1200" dirty="0" err="1">
                <a:solidFill>
                  <a:schemeClr val="tx1">
                    <a:lumMod val="85000"/>
                    <a:lumOff val="15000"/>
                  </a:schemeClr>
                </a:solidFill>
                <a:latin typeface="+mj-lt"/>
                <a:ea typeface="+mj-ea"/>
                <a:cs typeface="+mj-cs"/>
              </a:rPr>
              <a:t>côté</a:t>
            </a:r>
            <a:r>
              <a:rPr lang="en-US" sz="4800" b="1" kern="1200" dirty="0">
                <a:solidFill>
                  <a:schemeClr val="tx1">
                    <a:lumMod val="85000"/>
                    <a:lumOff val="15000"/>
                  </a:schemeClr>
                </a:solidFill>
                <a:latin typeface="+mj-lt"/>
                <a:ea typeface="+mj-ea"/>
                <a:cs typeface="+mj-cs"/>
              </a:rPr>
              <a:t> des </a:t>
            </a:r>
            <a:r>
              <a:rPr lang="en-US" sz="4800" b="1" kern="1200" dirty="0" err="1">
                <a:solidFill>
                  <a:schemeClr val="tx1">
                    <a:lumMod val="85000"/>
                    <a:lumOff val="15000"/>
                  </a:schemeClr>
                </a:solidFill>
                <a:latin typeface="+mj-lt"/>
                <a:ea typeface="+mj-ea"/>
                <a:cs typeface="+mj-cs"/>
              </a:rPr>
              <a:t>étudiantes</a:t>
            </a:r>
            <a:r>
              <a:rPr lang="en-US" sz="4800" b="1" kern="1200" dirty="0">
                <a:solidFill>
                  <a:schemeClr val="tx1">
                    <a:lumMod val="85000"/>
                    <a:lumOff val="15000"/>
                  </a:schemeClr>
                </a:solidFill>
                <a:latin typeface="+mj-lt"/>
                <a:ea typeface="+mj-ea"/>
                <a:cs typeface="+mj-cs"/>
              </a:rPr>
              <a:t> et </a:t>
            </a:r>
            <a:r>
              <a:rPr lang="en-US" sz="4800" b="1" kern="1200" dirty="0" err="1">
                <a:solidFill>
                  <a:schemeClr val="tx1">
                    <a:lumMod val="85000"/>
                    <a:lumOff val="15000"/>
                  </a:schemeClr>
                </a:solidFill>
                <a:latin typeface="+mj-lt"/>
                <a:ea typeface="+mj-ea"/>
                <a:cs typeface="+mj-cs"/>
              </a:rPr>
              <a:t>étudiants</a:t>
            </a:r>
            <a:r>
              <a:rPr lang="en-US" sz="4800" b="1" kern="1200" dirty="0">
                <a:solidFill>
                  <a:schemeClr val="tx1">
                    <a:lumMod val="85000"/>
                    <a:lumOff val="15000"/>
                  </a:schemeClr>
                </a:solidFill>
                <a:latin typeface="+mj-lt"/>
                <a:ea typeface="+mj-ea"/>
                <a:cs typeface="+mj-cs"/>
              </a:rPr>
              <a:t>…</a:t>
            </a:r>
          </a:p>
        </p:txBody>
      </p:sp>
      <p:sp>
        <p:nvSpPr>
          <p:cNvPr id="3" name="Espace réservé du texte 2">
            <a:extLst>
              <a:ext uri="{FF2B5EF4-FFF2-40B4-BE49-F238E27FC236}">
                <a16:creationId xmlns:a16="http://schemas.microsoft.com/office/drawing/2014/main" id="{46E29200-3D62-CD40-8C4D-7D6CE5423846}"/>
              </a:ext>
            </a:extLst>
          </p:cNvPr>
          <p:cNvSpPr>
            <a:spLocks noGrp="1"/>
          </p:cNvSpPr>
          <p:nvPr>
            <p:ph type="body" idx="1"/>
          </p:nvPr>
        </p:nvSpPr>
        <p:spPr>
          <a:xfrm>
            <a:off x="1158240" y="4700588"/>
            <a:ext cx="5252288" cy="1655762"/>
          </a:xfrm>
        </p:spPr>
        <p:txBody>
          <a:bodyPr vert="horz" lIns="91440" tIns="45720" rIns="91440" bIns="45720" rtlCol="0">
            <a:normAutofit/>
          </a:bodyPr>
          <a:lstStyle/>
          <a:p>
            <a:r>
              <a:rPr lang="en-US" sz="3200" b="1" kern="1200" dirty="0" err="1">
                <a:solidFill>
                  <a:srgbClr val="4372C5"/>
                </a:solidFill>
                <a:latin typeface="+mn-lt"/>
                <a:ea typeface="+mn-ea"/>
                <a:cs typeface="+mn-cs"/>
              </a:rPr>
              <a:t>Troisième</a:t>
            </a:r>
            <a:r>
              <a:rPr lang="en-US" sz="3200" b="1" kern="1200" dirty="0">
                <a:solidFill>
                  <a:srgbClr val="4372C5"/>
                </a:solidFill>
                <a:latin typeface="+mn-lt"/>
                <a:ea typeface="+mn-ea"/>
                <a:cs typeface="+mn-cs"/>
              </a:rPr>
              <a:t> et </a:t>
            </a:r>
            <a:r>
              <a:rPr lang="en-US" sz="3200" b="1" kern="1200" dirty="0" err="1">
                <a:solidFill>
                  <a:srgbClr val="4372C5"/>
                </a:solidFill>
                <a:latin typeface="+mn-lt"/>
                <a:ea typeface="+mn-ea"/>
                <a:cs typeface="+mn-cs"/>
              </a:rPr>
              <a:t>quatrième</a:t>
            </a:r>
            <a:r>
              <a:rPr lang="en-US" sz="3200" b="1" kern="1200" dirty="0">
                <a:solidFill>
                  <a:srgbClr val="4372C5"/>
                </a:solidFill>
                <a:latin typeface="+mn-lt"/>
                <a:ea typeface="+mn-ea"/>
                <a:cs typeface="+mn-cs"/>
              </a:rPr>
              <a:t> </a:t>
            </a:r>
            <a:r>
              <a:rPr lang="en-US" sz="3200" b="1" kern="1200" dirty="0" err="1">
                <a:solidFill>
                  <a:srgbClr val="4372C5"/>
                </a:solidFill>
                <a:latin typeface="+mn-lt"/>
                <a:ea typeface="+mn-ea"/>
                <a:cs typeface="+mn-cs"/>
              </a:rPr>
              <a:t>défis</a:t>
            </a:r>
            <a:endParaRPr lang="en-US" sz="3200" b="1" kern="1200" dirty="0">
              <a:solidFill>
                <a:srgbClr val="4372C5"/>
              </a:solidFill>
              <a:latin typeface="+mn-lt"/>
              <a:ea typeface="+mn-ea"/>
              <a:cs typeface="+mn-cs"/>
            </a:endParaRPr>
          </a:p>
        </p:txBody>
      </p:sp>
      <p:cxnSp>
        <p:nvCxnSpPr>
          <p:cNvPr id="23" name="Straight Connector 11">
            <a:extLst>
              <a:ext uri="{FF2B5EF4-FFF2-40B4-BE49-F238E27FC236}">
                <a16:creationId xmlns:a16="http://schemas.microsoft.com/office/drawing/2014/main" id="{D598FBE3-48D2-40A2-B7E6-F485834C82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4" name="Oval 13">
            <a:extLst>
              <a:ext uri="{FF2B5EF4-FFF2-40B4-BE49-F238E27FC236}">
                <a16:creationId xmlns:a16="http://schemas.microsoft.com/office/drawing/2014/main" id="{8482FDCF-45F3-40F1-8751-19B7AFB3C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100583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01487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660412-E745-524F-B66D-5C342BC25991}"/>
              </a:ext>
            </a:extLst>
          </p:cNvPr>
          <p:cNvSpPr>
            <a:spLocks noGrp="1"/>
          </p:cNvSpPr>
          <p:nvPr>
            <p:ph type="title"/>
          </p:nvPr>
        </p:nvSpPr>
        <p:spPr/>
        <p:txBody>
          <a:bodyPr/>
          <a:lstStyle/>
          <a:p>
            <a:pPr algn="ctr"/>
            <a:r>
              <a:rPr lang="fr-FR" b="1" dirty="0">
                <a:solidFill>
                  <a:srgbClr val="00A79D"/>
                </a:solidFill>
              </a:rPr>
              <a:t>Sources des résultats présentés</a:t>
            </a:r>
          </a:p>
        </p:txBody>
      </p:sp>
      <p:sp>
        <p:nvSpPr>
          <p:cNvPr id="3" name="Espace réservé du contenu 2">
            <a:extLst>
              <a:ext uri="{FF2B5EF4-FFF2-40B4-BE49-F238E27FC236}">
                <a16:creationId xmlns:a16="http://schemas.microsoft.com/office/drawing/2014/main" id="{90B4EEB2-B602-5747-B485-06552181C555}"/>
              </a:ext>
            </a:extLst>
          </p:cNvPr>
          <p:cNvSpPr>
            <a:spLocks noGrp="1"/>
          </p:cNvSpPr>
          <p:nvPr>
            <p:ph sz="half" idx="1"/>
          </p:nvPr>
        </p:nvSpPr>
        <p:spPr>
          <a:xfrm>
            <a:off x="838200" y="1825624"/>
            <a:ext cx="4071425" cy="4842461"/>
          </a:xfrm>
        </p:spPr>
        <p:txBody>
          <a:bodyPr>
            <a:normAutofit/>
          </a:bodyPr>
          <a:lstStyle/>
          <a:p>
            <a:r>
              <a:rPr lang="fr-FR"/>
              <a:t>Recensions de projets professionnels faits dans le cadre de formations</a:t>
            </a:r>
          </a:p>
          <a:p>
            <a:r>
              <a:rPr lang="fr-FR"/>
              <a:t>Recensions de divers articles lus par l’équipe du </a:t>
            </a:r>
            <a:r>
              <a:rPr lang="fr-FR" err="1"/>
              <a:t>LabSEL</a:t>
            </a:r>
            <a:endParaRPr lang="fr-FR"/>
          </a:p>
          <a:p>
            <a:r>
              <a:rPr lang="fr-FR"/>
              <a:t>Colloque de l’ACFAS 2018 et 2019:</a:t>
            </a:r>
          </a:p>
          <a:p>
            <a:pPr lvl="1"/>
            <a:r>
              <a:rPr lang="fr-FR" sz="2800" i="1"/>
              <a:t>Littératie au collégial: lire, écrire et parler pour apprendre</a:t>
            </a:r>
          </a:p>
          <a:p>
            <a:endParaRPr lang="fr-FR"/>
          </a:p>
        </p:txBody>
      </p:sp>
      <p:pic>
        <p:nvPicPr>
          <p:cNvPr id="6" name="Espace réservé du contenu 5">
            <a:extLst>
              <a:ext uri="{FF2B5EF4-FFF2-40B4-BE49-F238E27FC236}">
                <a16:creationId xmlns:a16="http://schemas.microsoft.com/office/drawing/2014/main" id="{D188A565-037C-F645-B2B0-96131770D8EA}"/>
              </a:ext>
            </a:extLst>
          </p:cNvPr>
          <p:cNvPicPr>
            <a:picLocks noGrp="1" noChangeAspect="1"/>
          </p:cNvPicPr>
          <p:nvPr>
            <p:ph sz="half" idx="2"/>
          </p:nvPr>
        </p:nvPicPr>
        <p:blipFill>
          <a:blip r:embed="rId2"/>
          <a:stretch>
            <a:fillRect/>
          </a:stretch>
        </p:blipFill>
        <p:spPr>
          <a:xfrm>
            <a:off x="5251939" y="2064773"/>
            <a:ext cx="6546242" cy="4364161"/>
          </a:xfrm>
        </p:spPr>
      </p:pic>
      <p:sp>
        <p:nvSpPr>
          <p:cNvPr id="7" name="Titre 1">
            <a:extLst>
              <a:ext uri="{FF2B5EF4-FFF2-40B4-BE49-F238E27FC236}">
                <a16:creationId xmlns:a16="http://schemas.microsoft.com/office/drawing/2014/main" id="{2A6855CC-7091-5842-A35E-FD3189BAF394}"/>
              </a:ext>
            </a:extLst>
          </p:cNvPr>
          <p:cNvSpPr txBox="1">
            <a:spLocks/>
          </p:cNvSpPr>
          <p:nvPr/>
        </p:nvSpPr>
        <p:spPr>
          <a:xfrm>
            <a:off x="5251939" y="1499581"/>
            <a:ext cx="6546242" cy="65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b="1" dirty="0">
                <a:solidFill>
                  <a:srgbClr val="4372C5"/>
                </a:solidFill>
              </a:rPr>
              <a:t>ACFAS 2019</a:t>
            </a:r>
          </a:p>
        </p:txBody>
      </p:sp>
    </p:spTree>
    <p:extLst>
      <p:ext uri="{BB962C8B-B14F-4D97-AF65-F5344CB8AC3E}">
        <p14:creationId xmlns:p14="http://schemas.microsoft.com/office/powerpoint/2010/main" val="366865334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39BE53-EDCC-2C4F-B282-7AB31EBF4276}"/>
              </a:ext>
            </a:extLst>
          </p:cNvPr>
          <p:cNvSpPr>
            <a:spLocks noGrp="1"/>
          </p:cNvSpPr>
          <p:nvPr>
            <p:ph type="title"/>
          </p:nvPr>
        </p:nvSpPr>
        <p:spPr/>
        <p:txBody>
          <a:bodyPr>
            <a:noAutofit/>
          </a:bodyPr>
          <a:lstStyle/>
          <a:p>
            <a:pPr algn="ctr"/>
            <a:r>
              <a:rPr lang="fr-FR" sz="3600" b="1" dirty="0">
                <a:solidFill>
                  <a:srgbClr val="00A79D"/>
                </a:solidFill>
              </a:rPr>
              <a:t>Comment faire en sorte que les étudiants s’engagent dans les mesures d’aide qu’on leur propose?</a:t>
            </a:r>
          </a:p>
        </p:txBody>
      </p:sp>
      <p:pic>
        <p:nvPicPr>
          <p:cNvPr id="16" name="Espace réservé du contenu 15">
            <a:extLst>
              <a:ext uri="{FF2B5EF4-FFF2-40B4-BE49-F238E27FC236}">
                <a16:creationId xmlns:a16="http://schemas.microsoft.com/office/drawing/2014/main" id="{B1D3BDA1-A34D-D34E-B259-810DE621900A}"/>
              </a:ext>
            </a:extLst>
          </p:cNvPr>
          <p:cNvPicPr>
            <a:picLocks noGrp="1" noChangeAspect="1"/>
          </p:cNvPicPr>
          <p:nvPr>
            <p:ph sz="half" idx="2"/>
          </p:nvPr>
        </p:nvPicPr>
        <p:blipFill rotWithShape="1">
          <a:blip r:embed="rId2"/>
          <a:srcRect l="42597" t="19438" r="9253" b="46277"/>
          <a:stretch/>
        </p:blipFill>
        <p:spPr>
          <a:xfrm>
            <a:off x="1712741" y="1912516"/>
            <a:ext cx="8247186" cy="4404437"/>
          </a:xfrm>
        </p:spPr>
      </p:pic>
      <p:sp>
        <p:nvSpPr>
          <p:cNvPr id="17" name="Titre 1">
            <a:extLst>
              <a:ext uri="{FF2B5EF4-FFF2-40B4-BE49-F238E27FC236}">
                <a16:creationId xmlns:a16="http://schemas.microsoft.com/office/drawing/2014/main" id="{D4EC0C22-8DFD-D544-BD7A-330E95E64B16}"/>
              </a:ext>
            </a:extLst>
          </p:cNvPr>
          <p:cNvSpPr txBox="1">
            <a:spLocks/>
          </p:cNvSpPr>
          <p:nvPr/>
        </p:nvSpPr>
        <p:spPr>
          <a:xfrm>
            <a:off x="2002319" y="6212738"/>
            <a:ext cx="8187362" cy="65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b="1" dirty="0">
                <a:solidFill>
                  <a:srgbClr val="4372C5"/>
                </a:solidFill>
              </a:rPr>
              <a:t>ACFAS 2018 : les défis des mesures d’aide</a:t>
            </a:r>
          </a:p>
        </p:txBody>
      </p:sp>
    </p:spTree>
    <p:extLst>
      <p:ext uri="{BB962C8B-B14F-4D97-AF65-F5344CB8AC3E}">
        <p14:creationId xmlns:p14="http://schemas.microsoft.com/office/powerpoint/2010/main" val="270372067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9B1645-366B-5F45-82F4-4149F97F67E0}"/>
              </a:ext>
            </a:extLst>
          </p:cNvPr>
          <p:cNvSpPr>
            <a:spLocks noGrp="1"/>
          </p:cNvSpPr>
          <p:nvPr>
            <p:ph type="title"/>
          </p:nvPr>
        </p:nvSpPr>
        <p:spPr>
          <a:xfrm>
            <a:off x="838200" y="365125"/>
            <a:ext cx="10515600" cy="1325563"/>
          </a:xfrm>
        </p:spPr>
        <p:txBody>
          <a:bodyPr>
            <a:noAutofit/>
          </a:bodyPr>
          <a:lstStyle/>
          <a:p>
            <a:pPr algn="ctr"/>
            <a:r>
              <a:rPr lang="fr-FR" sz="3600" b="1">
                <a:solidFill>
                  <a:srgbClr val="00A79D"/>
                </a:solidFill>
              </a:rPr>
              <a:t>Comment faire en sorte que les étudiants s’engagent dans les mesures d’aide qu’on leur propose?</a:t>
            </a:r>
            <a:endParaRPr lang="fr-FR" sz="3600" b="1" dirty="0">
              <a:solidFill>
                <a:srgbClr val="00A79D"/>
              </a:solidFill>
            </a:endParaRPr>
          </a:p>
        </p:txBody>
      </p:sp>
      <p:sp>
        <p:nvSpPr>
          <p:cNvPr id="3" name="Espace réservé du contenu 2">
            <a:extLst>
              <a:ext uri="{FF2B5EF4-FFF2-40B4-BE49-F238E27FC236}">
                <a16:creationId xmlns:a16="http://schemas.microsoft.com/office/drawing/2014/main" id="{3C02239B-1F25-B547-A95C-711A7ECFE871}"/>
              </a:ext>
            </a:extLst>
          </p:cNvPr>
          <p:cNvSpPr>
            <a:spLocks noGrp="1"/>
          </p:cNvSpPr>
          <p:nvPr>
            <p:ph sz="half" idx="1"/>
          </p:nvPr>
        </p:nvSpPr>
        <p:spPr>
          <a:xfrm>
            <a:off x="838200" y="1825625"/>
            <a:ext cx="5181600" cy="4351338"/>
          </a:xfrm>
        </p:spPr>
        <p:txBody>
          <a:bodyPr/>
          <a:lstStyle/>
          <a:p>
            <a:pPr marL="0" indent="0">
              <a:buNone/>
            </a:pPr>
            <a:r>
              <a:rPr lang="fr-FR" b="1"/>
              <a:t>Défis</a:t>
            </a:r>
            <a:r>
              <a:rPr lang="fr-FR"/>
              <a:t>:</a:t>
            </a:r>
          </a:p>
          <a:p>
            <a:r>
              <a:rPr lang="fr-FR"/>
              <a:t>Honte</a:t>
            </a:r>
          </a:p>
          <a:p>
            <a:r>
              <a:rPr lang="fr-FR"/>
              <a:t>Gestion du temps</a:t>
            </a:r>
          </a:p>
          <a:p>
            <a:r>
              <a:rPr lang="fr-FR"/>
              <a:t>Appréciation faible de l’intérêt de la mesure</a:t>
            </a:r>
          </a:p>
          <a:p>
            <a:pPr lvl="1"/>
            <a:r>
              <a:rPr lang="fr-FR"/>
              <a:t>Sentiment de compétence erroné</a:t>
            </a:r>
          </a:p>
          <a:p>
            <a:pPr lvl="1"/>
            <a:r>
              <a:rPr lang="fr-FR"/>
              <a:t>Scepticisme quant à l’efficacité de la mesure d’aide</a:t>
            </a:r>
          </a:p>
          <a:p>
            <a:pPr lvl="1"/>
            <a:r>
              <a:rPr lang="fr-FR"/>
              <a:t>Perception de contrôle faible (résignation)</a:t>
            </a:r>
          </a:p>
          <a:p>
            <a:pPr marL="0" indent="0">
              <a:buNone/>
            </a:pPr>
            <a:endParaRPr lang="fr-FR"/>
          </a:p>
        </p:txBody>
      </p:sp>
      <p:sp>
        <p:nvSpPr>
          <p:cNvPr id="4" name="Espace réservé du contenu 3">
            <a:extLst>
              <a:ext uri="{FF2B5EF4-FFF2-40B4-BE49-F238E27FC236}">
                <a16:creationId xmlns:a16="http://schemas.microsoft.com/office/drawing/2014/main" id="{21C80DB2-7756-7243-BF43-5A89C73E4DAB}"/>
              </a:ext>
            </a:extLst>
          </p:cNvPr>
          <p:cNvSpPr>
            <a:spLocks noGrp="1"/>
          </p:cNvSpPr>
          <p:nvPr>
            <p:ph sz="half" idx="2"/>
          </p:nvPr>
        </p:nvSpPr>
        <p:spPr>
          <a:xfrm>
            <a:off x="6172200" y="1825624"/>
            <a:ext cx="5181600" cy="4842461"/>
          </a:xfrm>
        </p:spPr>
        <p:txBody>
          <a:bodyPr/>
          <a:lstStyle/>
          <a:p>
            <a:pPr marL="0" indent="0">
              <a:buNone/>
            </a:pPr>
            <a:r>
              <a:rPr lang="fr-FR" b="1"/>
              <a:t>Solutions proposées:</a:t>
            </a:r>
          </a:p>
          <a:p>
            <a:r>
              <a:rPr lang="fr-FR"/>
              <a:t>Jouer sur la perception</a:t>
            </a:r>
          </a:p>
          <a:p>
            <a:r>
              <a:rPr lang="fr-FR"/>
              <a:t>Faciliter l’accès</a:t>
            </a:r>
          </a:p>
          <a:p>
            <a:r>
              <a:rPr lang="fr-FR"/>
              <a:t>Favoriser l’intérêt de la mesure</a:t>
            </a:r>
          </a:p>
          <a:p>
            <a:pPr lvl="1"/>
            <a:r>
              <a:rPr lang="fr-FR"/>
              <a:t>Réaliser un diagnostic</a:t>
            </a:r>
          </a:p>
          <a:p>
            <a:pPr lvl="1"/>
            <a:r>
              <a:rPr lang="fr-FR"/>
              <a:t>Proposer la mesure après un premier échec</a:t>
            </a:r>
          </a:p>
          <a:p>
            <a:pPr lvl="1"/>
            <a:r>
              <a:rPr lang="fr-FR"/>
              <a:t>Faire connaitre le taux de succès de la mesure (quand positif)</a:t>
            </a:r>
          </a:p>
          <a:p>
            <a:pPr lvl="1"/>
            <a:r>
              <a:rPr lang="fr-FR"/>
              <a:t>Utiliser des témoignages d’étudiants lors de la diffusion</a:t>
            </a:r>
          </a:p>
        </p:txBody>
      </p:sp>
    </p:spTree>
    <p:extLst>
      <p:ext uri="{BB962C8B-B14F-4D97-AF65-F5344CB8AC3E}">
        <p14:creationId xmlns:p14="http://schemas.microsoft.com/office/powerpoint/2010/main" val="293855189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660412-E745-524F-B66D-5C342BC25991}"/>
              </a:ext>
            </a:extLst>
          </p:cNvPr>
          <p:cNvSpPr>
            <a:spLocks noGrp="1"/>
          </p:cNvSpPr>
          <p:nvPr>
            <p:ph type="title"/>
          </p:nvPr>
        </p:nvSpPr>
        <p:spPr/>
        <p:txBody>
          <a:bodyPr/>
          <a:lstStyle/>
          <a:p>
            <a:pPr algn="ctr"/>
            <a:r>
              <a:rPr lang="fr-FR" b="1" dirty="0">
                <a:solidFill>
                  <a:srgbClr val="00A79D"/>
                </a:solidFill>
              </a:rPr>
              <a:t>Honte et gestion du temps: résultat d’un projet PAREA (an 1) - Cabot, 2019</a:t>
            </a:r>
          </a:p>
        </p:txBody>
      </p:sp>
      <p:sp>
        <p:nvSpPr>
          <p:cNvPr id="3" name="Espace réservé du contenu 2">
            <a:extLst>
              <a:ext uri="{FF2B5EF4-FFF2-40B4-BE49-F238E27FC236}">
                <a16:creationId xmlns:a16="http://schemas.microsoft.com/office/drawing/2014/main" id="{90B4EEB2-B602-5747-B485-06552181C555}"/>
              </a:ext>
            </a:extLst>
          </p:cNvPr>
          <p:cNvSpPr>
            <a:spLocks noGrp="1"/>
          </p:cNvSpPr>
          <p:nvPr>
            <p:ph sz="half" idx="1"/>
          </p:nvPr>
        </p:nvSpPr>
        <p:spPr>
          <a:xfrm>
            <a:off x="838200" y="1825624"/>
            <a:ext cx="4644683" cy="5032376"/>
          </a:xfrm>
        </p:spPr>
        <p:txBody>
          <a:bodyPr>
            <a:normAutofit/>
          </a:bodyPr>
          <a:lstStyle/>
          <a:p>
            <a:pPr marL="0" indent="0">
              <a:spcBef>
                <a:spcPts val="500"/>
              </a:spcBef>
              <a:buNone/>
            </a:pPr>
            <a:r>
              <a:rPr lang="fr-CA" sz="2400" i="1" dirty="0"/>
              <a:t>De l’aide virtuelle ou en présence? Le spectre des possibles d’un centre d’aide hybride. Effets sur la motivation, la réussite et la persévérance scolaires </a:t>
            </a:r>
            <a:r>
              <a:rPr lang="fr-CA" sz="2400" dirty="0"/>
              <a:t>(PAREA 10181)</a:t>
            </a:r>
          </a:p>
          <a:p>
            <a:pPr marL="0" indent="0">
              <a:spcBef>
                <a:spcPts val="500"/>
              </a:spcBef>
              <a:buNone/>
            </a:pPr>
            <a:endParaRPr lang="fr-CA" sz="2200" dirty="0"/>
          </a:p>
          <a:p>
            <a:pPr marL="0" indent="0">
              <a:spcBef>
                <a:spcPts val="500"/>
              </a:spcBef>
              <a:buNone/>
            </a:pPr>
            <a:r>
              <a:rPr lang="fr-FR" sz="2200" b="1" dirty="0"/>
              <a:t>Méthodologie</a:t>
            </a:r>
          </a:p>
          <a:p>
            <a:pPr lvl="0">
              <a:spcBef>
                <a:spcPts val="500"/>
              </a:spcBef>
            </a:pPr>
            <a:r>
              <a:rPr lang="fr-CA" sz="2200" dirty="0"/>
              <a:t>985 étudiants</a:t>
            </a:r>
          </a:p>
          <a:p>
            <a:pPr lvl="0">
              <a:spcBef>
                <a:spcPts val="500"/>
              </a:spcBef>
            </a:pPr>
            <a:r>
              <a:rPr lang="fr-CA" sz="2200" dirty="0"/>
              <a:t>2 cégeps (urbain et région)</a:t>
            </a:r>
          </a:p>
          <a:p>
            <a:pPr lvl="0">
              <a:spcBef>
                <a:spcPts val="500"/>
              </a:spcBef>
            </a:pPr>
            <a:r>
              <a:rPr lang="fr-CA" sz="2200" dirty="0"/>
              <a:t>37 groupes classes cours de français </a:t>
            </a:r>
          </a:p>
          <a:p>
            <a:pPr lvl="0">
              <a:spcBef>
                <a:spcPts val="500"/>
              </a:spcBef>
            </a:pPr>
            <a:r>
              <a:rPr lang="fr-CA" sz="2200" dirty="0"/>
              <a:t>Questionnaires</a:t>
            </a:r>
          </a:p>
          <a:p>
            <a:pPr lvl="0">
              <a:spcBef>
                <a:spcPts val="500"/>
              </a:spcBef>
            </a:pPr>
            <a:r>
              <a:rPr lang="fr-CA" sz="2200" dirty="0"/>
              <a:t>Entrevues (13)</a:t>
            </a:r>
          </a:p>
        </p:txBody>
      </p:sp>
      <p:sp>
        <p:nvSpPr>
          <p:cNvPr id="7" name="Titre 1">
            <a:extLst>
              <a:ext uri="{FF2B5EF4-FFF2-40B4-BE49-F238E27FC236}">
                <a16:creationId xmlns:a16="http://schemas.microsoft.com/office/drawing/2014/main" id="{2A6855CC-7091-5842-A35E-FD3189BAF394}"/>
              </a:ext>
            </a:extLst>
          </p:cNvPr>
          <p:cNvSpPr txBox="1">
            <a:spLocks/>
          </p:cNvSpPr>
          <p:nvPr/>
        </p:nvSpPr>
        <p:spPr>
          <a:xfrm>
            <a:off x="5251939" y="1499581"/>
            <a:ext cx="6546242" cy="652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b="1"/>
              <a:t>ACFAS 2019</a:t>
            </a:r>
          </a:p>
        </p:txBody>
      </p:sp>
      <p:pic>
        <p:nvPicPr>
          <p:cNvPr id="9" name="Espace réservé du contenu 8">
            <a:extLst>
              <a:ext uri="{FF2B5EF4-FFF2-40B4-BE49-F238E27FC236}">
                <a16:creationId xmlns:a16="http://schemas.microsoft.com/office/drawing/2014/main" id="{F9389CA3-5857-7B4F-B2CA-5E0C565D52A5}"/>
              </a:ext>
            </a:extLst>
          </p:cNvPr>
          <p:cNvPicPr>
            <a:picLocks noGrp="1" noChangeAspect="1"/>
          </p:cNvPicPr>
          <p:nvPr>
            <p:ph sz="half" idx="2"/>
          </p:nvPr>
        </p:nvPicPr>
        <p:blipFill>
          <a:blip r:embed="rId2"/>
          <a:stretch>
            <a:fillRect/>
          </a:stretch>
        </p:blipFill>
        <p:spPr>
          <a:xfrm>
            <a:off x="5482883" y="2151666"/>
            <a:ext cx="6225990" cy="4150660"/>
          </a:xfrm>
        </p:spPr>
      </p:pic>
    </p:spTree>
    <p:extLst>
      <p:ext uri="{BB962C8B-B14F-4D97-AF65-F5344CB8AC3E}">
        <p14:creationId xmlns:p14="http://schemas.microsoft.com/office/powerpoint/2010/main" val="149731350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9B1645-366B-5F45-82F4-4149F97F67E0}"/>
              </a:ext>
            </a:extLst>
          </p:cNvPr>
          <p:cNvSpPr>
            <a:spLocks noGrp="1"/>
          </p:cNvSpPr>
          <p:nvPr>
            <p:ph type="title"/>
          </p:nvPr>
        </p:nvSpPr>
        <p:spPr/>
        <p:txBody>
          <a:bodyPr>
            <a:noAutofit/>
          </a:bodyPr>
          <a:lstStyle/>
          <a:p>
            <a:r>
              <a:rPr lang="fr-FR" sz="3600" b="1" dirty="0">
                <a:solidFill>
                  <a:srgbClr val="00A79D"/>
                </a:solidFill>
              </a:rPr>
              <a:t>Si on compare…</a:t>
            </a:r>
          </a:p>
        </p:txBody>
      </p:sp>
      <p:sp>
        <p:nvSpPr>
          <p:cNvPr id="3" name="Espace réservé du contenu 2">
            <a:extLst>
              <a:ext uri="{FF2B5EF4-FFF2-40B4-BE49-F238E27FC236}">
                <a16:creationId xmlns:a16="http://schemas.microsoft.com/office/drawing/2014/main" id="{3C02239B-1F25-B547-A95C-711A7ECFE871}"/>
              </a:ext>
            </a:extLst>
          </p:cNvPr>
          <p:cNvSpPr>
            <a:spLocks noGrp="1"/>
          </p:cNvSpPr>
          <p:nvPr>
            <p:ph sz="half" idx="1"/>
          </p:nvPr>
        </p:nvSpPr>
        <p:spPr>
          <a:xfrm>
            <a:off x="838200" y="1825625"/>
            <a:ext cx="5181600" cy="4701784"/>
          </a:xfrm>
        </p:spPr>
        <p:txBody>
          <a:bodyPr>
            <a:normAutofit fontScale="40000" lnSpcReduction="20000"/>
          </a:bodyPr>
          <a:lstStyle/>
          <a:p>
            <a:pPr marL="0" indent="0">
              <a:lnSpc>
                <a:spcPct val="120000"/>
              </a:lnSpc>
              <a:spcAft>
                <a:spcPts val="500"/>
              </a:spcAft>
              <a:buNone/>
            </a:pPr>
            <a:r>
              <a:rPr lang="fr-FR" sz="6000" b="1" dirty="0"/>
              <a:t>Les défis perçus par les professionnels du milieu</a:t>
            </a:r>
            <a:endParaRPr lang="fr-FR" sz="6000" dirty="0"/>
          </a:p>
          <a:p>
            <a:pPr>
              <a:lnSpc>
                <a:spcPct val="120000"/>
              </a:lnSpc>
              <a:spcAft>
                <a:spcPts val="500"/>
              </a:spcAft>
            </a:pPr>
            <a:r>
              <a:rPr lang="fr-FR" sz="6000" dirty="0"/>
              <a:t>Honte</a:t>
            </a:r>
          </a:p>
          <a:p>
            <a:pPr>
              <a:lnSpc>
                <a:spcPct val="120000"/>
              </a:lnSpc>
              <a:spcAft>
                <a:spcPts val="500"/>
              </a:spcAft>
            </a:pPr>
            <a:r>
              <a:rPr lang="fr-FR" sz="6000" dirty="0"/>
              <a:t>Gestion du temps</a:t>
            </a:r>
          </a:p>
          <a:p>
            <a:pPr>
              <a:lnSpc>
                <a:spcPct val="120000"/>
              </a:lnSpc>
              <a:spcAft>
                <a:spcPts val="500"/>
              </a:spcAft>
            </a:pPr>
            <a:r>
              <a:rPr lang="fr-FR" sz="6000" dirty="0"/>
              <a:t>Appréciation faible de l’intérêt de la mesure</a:t>
            </a:r>
          </a:p>
          <a:p>
            <a:pPr lvl="1">
              <a:lnSpc>
                <a:spcPct val="120000"/>
              </a:lnSpc>
              <a:spcAft>
                <a:spcPts val="500"/>
              </a:spcAft>
            </a:pPr>
            <a:r>
              <a:rPr lang="fr-FR" sz="4500" dirty="0"/>
              <a:t>Sentiment de compétence erroné</a:t>
            </a:r>
          </a:p>
          <a:p>
            <a:pPr lvl="1">
              <a:lnSpc>
                <a:spcPct val="120000"/>
              </a:lnSpc>
              <a:spcAft>
                <a:spcPts val="500"/>
              </a:spcAft>
            </a:pPr>
            <a:r>
              <a:rPr lang="fr-FR" sz="4500" dirty="0"/>
              <a:t>Scepticisme quant à l’efficacité de la mesure d’aide</a:t>
            </a:r>
          </a:p>
          <a:p>
            <a:pPr lvl="1">
              <a:lnSpc>
                <a:spcPct val="120000"/>
              </a:lnSpc>
              <a:spcAft>
                <a:spcPts val="500"/>
              </a:spcAft>
            </a:pPr>
            <a:r>
              <a:rPr lang="fr-FR" sz="4500" dirty="0"/>
              <a:t>Perception de contrôle faible (résignation)</a:t>
            </a:r>
          </a:p>
        </p:txBody>
      </p:sp>
      <p:sp>
        <p:nvSpPr>
          <p:cNvPr id="7" name="Espace réservé du contenu 2">
            <a:extLst>
              <a:ext uri="{FF2B5EF4-FFF2-40B4-BE49-F238E27FC236}">
                <a16:creationId xmlns:a16="http://schemas.microsoft.com/office/drawing/2014/main" id="{86DA8849-F577-AA40-9BD9-A700EBF36468}"/>
              </a:ext>
            </a:extLst>
          </p:cNvPr>
          <p:cNvSpPr txBox="1">
            <a:spLocks/>
          </p:cNvSpPr>
          <p:nvPr/>
        </p:nvSpPr>
        <p:spPr>
          <a:xfrm>
            <a:off x="6172200" y="1825625"/>
            <a:ext cx="5181600" cy="4814326"/>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Aft>
                <a:spcPts val="500"/>
              </a:spcAft>
              <a:buFont typeface="Arial" panose="020B0604020202020204" pitchFamily="34" charset="0"/>
              <a:buNone/>
            </a:pPr>
            <a:r>
              <a:rPr lang="fr-FR" sz="6000" b="1" dirty="0"/>
              <a:t>Les défis perçus par les étudiants</a:t>
            </a:r>
          </a:p>
          <a:p>
            <a:pPr marL="0" indent="0">
              <a:lnSpc>
                <a:spcPct val="50000"/>
              </a:lnSpc>
              <a:spcAft>
                <a:spcPts val="500"/>
              </a:spcAft>
              <a:buFont typeface="Arial" panose="020B0604020202020204" pitchFamily="34" charset="0"/>
              <a:buNone/>
            </a:pPr>
            <a:endParaRPr lang="fr-FR" sz="6000" dirty="0"/>
          </a:p>
          <a:p>
            <a:pPr>
              <a:lnSpc>
                <a:spcPct val="120000"/>
              </a:lnSpc>
              <a:spcAft>
                <a:spcPts val="500"/>
              </a:spcAft>
            </a:pPr>
            <a:r>
              <a:rPr lang="fr-FR" sz="6000" dirty="0"/>
              <a:t>Honte</a:t>
            </a:r>
          </a:p>
          <a:p>
            <a:pPr>
              <a:lnSpc>
                <a:spcPct val="120000"/>
              </a:lnSpc>
              <a:spcAft>
                <a:spcPts val="500"/>
              </a:spcAft>
            </a:pPr>
            <a:r>
              <a:rPr lang="fr-FR" sz="6000" dirty="0"/>
              <a:t>Gestion du temps</a:t>
            </a:r>
          </a:p>
          <a:p>
            <a:pPr>
              <a:lnSpc>
                <a:spcPct val="120000"/>
              </a:lnSpc>
              <a:spcAft>
                <a:spcPts val="500"/>
              </a:spcAft>
            </a:pPr>
            <a:r>
              <a:rPr lang="fr-FR" sz="6000" dirty="0"/>
              <a:t>Appréciation faible de l’intérêt de la mesure</a:t>
            </a:r>
          </a:p>
          <a:p>
            <a:pPr lvl="1">
              <a:lnSpc>
                <a:spcPct val="120000"/>
              </a:lnSpc>
              <a:spcAft>
                <a:spcPts val="500"/>
              </a:spcAft>
            </a:pPr>
            <a:r>
              <a:rPr lang="fr-FR" sz="5000" b="1" dirty="0"/>
              <a:t>Logistique non adaptée aux besoins</a:t>
            </a:r>
          </a:p>
          <a:p>
            <a:pPr>
              <a:lnSpc>
                <a:spcPct val="120000"/>
              </a:lnSpc>
              <a:spcAft>
                <a:spcPts val="500"/>
              </a:spcAft>
            </a:pPr>
            <a:r>
              <a:rPr lang="fr-FR" sz="5800" dirty="0"/>
              <a:t>Motivation faible (je suis paresseux, je n’aime pas ça…)</a:t>
            </a:r>
          </a:p>
        </p:txBody>
      </p:sp>
    </p:spTree>
    <p:extLst>
      <p:ext uri="{BB962C8B-B14F-4D97-AF65-F5344CB8AC3E}">
        <p14:creationId xmlns:p14="http://schemas.microsoft.com/office/powerpoint/2010/main" val="53959133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9B1645-366B-5F45-82F4-4149F97F67E0}"/>
              </a:ext>
            </a:extLst>
          </p:cNvPr>
          <p:cNvSpPr>
            <a:spLocks noGrp="1"/>
          </p:cNvSpPr>
          <p:nvPr>
            <p:ph type="title"/>
          </p:nvPr>
        </p:nvSpPr>
        <p:spPr/>
        <p:txBody>
          <a:bodyPr>
            <a:noAutofit/>
          </a:bodyPr>
          <a:lstStyle/>
          <a:p>
            <a:r>
              <a:rPr lang="fr-FR" sz="3600" b="1" dirty="0">
                <a:solidFill>
                  <a:srgbClr val="00A79D"/>
                </a:solidFill>
              </a:rPr>
              <a:t>Si on compare…</a:t>
            </a:r>
          </a:p>
        </p:txBody>
      </p:sp>
      <p:sp>
        <p:nvSpPr>
          <p:cNvPr id="3" name="Espace réservé du contenu 2">
            <a:extLst>
              <a:ext uri="{FF2B5EF4-FFF2-40B4-BE49-F238E27FC236}">
                <a16:creationId xmlns:a16="http://schemas.microsoft.com/office/drawing/2014/main" id="{3C02239B-1F25-B547-A95C-711A7ECFE871}"/>
              </a:ext>
            </a:extLst>
          </p:cNvPr>
          <p:cNvSpPr>
            <a:spLocks noGrp="1"/>
          </p:cNvSpPr>
          <p:nvPr>
            <p:ph sz="half" idx="1"/>
          </p:nvPr>
        </p:nvSpPr>
        <p:spPr>
          <a:xfrm>
            <a:off x="838200" y="1637680"/>
            <a:ext cx="5181600" cy="5032375"/>
          </a:xfrm>
        </p:spPr>
        <p:txBody>
          <a:bodyPr>
            <a:normAutofit/>
          </a:bodyPr>
          <a:lstStyle/>
          <a:p>
            <a:pPr marL="0" indent="0">
              <a:lnSpc>
                <a:spcPct val="120000"/>
              </a:lnSpc>
              <a:spcAft>
                <a:spcPts val="500"/>
              </a:spcAft>
              <a:buNone/>
            </a:pPr>
            <a:r>
              <a:rPr lang="fr-FR" sz="2000" b="1" dirty="0"/>
              <a:t>Les solutions envisagées par les professionnels du milieu</a:t>
            </a:r>
            <a:endParaRPr lang="fr-FR" sz="2000" dirty="0"/>
          </a:p>
          <a:p>
            <a:r>
              <a:rPr lang="fr-FR" sz="2000" dirty="0"/>
              <a:t>Jouer sur la perception</a:t>
            </a:r>
          </a:p>
          <a:p>
            <a:r>
              <a:rPr lang="fr-FR" sz="2000" dirty="0"/>
              <a:t>Faciliter l’accès</a:t>
            </a:r>
          </a:p>
          <a:p>
            <a:r>
              <a:rPr lang="fr-FR" sz="2000" dirty="0"/>
              <a:t>Favoriser l’intérêt de la mesure</a:t>
            </a:r>
          </a:p>
          <a:p>
            <a:pPr lvl="1"/>
            <a:r>
              <a:rPr lang="fr-FR" sz="2000" dirty="0">
                <a:solidFill>
                  <a:schemeClr val="bg2">
                    <a:lumMod val="90000"/>
                  </a:schemeClr>
                </a:solidFill>
              </a:rPr>
              <a:t>Réaliser un diagnostic</a:t>
            </a:r>
          </a:p>
          <a:p>
            <a:pPr lvl="1"/>
            <a:r>
              <a:rPr lang="fr-FR" sz="2000" dirty="0"/>
              <a:t>Proposer la mesure après un premier échec</a:t>
            </a:r>
          </a:p>
          <a:p>
            <a:pPr lvl="1"/>
            <a:r>
              <a:rPr lang="fr-FR" sz="2000" dirty="0"/>
              <a:t>Faire connaitre le taux de succès de la mesure (quand positif)</a:t>
            </a:r>
          </a:p>
          <a:p>
            <a:pPr lvl="1"/>
            <a:r>
              <a:rPr lang="fr-FR" sz="2000" dirty="0"/>
              <a:t>Utiliser des témoignages d’étudiants lors de la diffusion</a:t>
            </a:r>
          </a:p>
        </p:txBody>
      </p:sp>
      <p:sp>
        <p:nvSpPr>
          <p:cNvPr id="8" name="Espace réservé du contenu 2">
            <a:extLst>
              <a:ext uri="{FF2B5EF4-FFF2-40B4-BE49-F238E27FC236}">
                <a16:creationId xmlns:a16="http://schemas.microsoft.com/office/drawing/2014/main" id="{0B1687F4-7325-3344-B581-138C4BD30B75}"/>
              </a:ext>
            </a:extLst>
          </p:cNvPr>
          <p:cNvSpPr txBox="1">
            <a:spLocks/>
          </p:cNvSpPr>
          <p:nvPr/>
        </p:nvSpPr>
        <p:spPr>
          <a:xfrm>
            <a:off x="6322256" y="1571420"/>
            <a:ext cx="5181600" cy="5032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Aft>
                <a:spcPts val="500"/>
              </a:spcAft>
              <a:buNone/>
            </a:pPr>
            <a:r>
              <a:rPr lang="fr-FR" sz="2000" b="1" dirty="0"/>
              <a:t>Les solutions envisagées par les étudiants et étudiantes (Cabot, 2019)</a:t>
            </a:r>
            <a:endParaRPr lang="fr-FR" sz="2000" dirty="0"/>
          </a:p>
          <a:p>
            <a:r>
              <a:rPr lang="fr-FR" sz="2000" dirty="0">
                <a:solidFill>
                  <a:srgbClr val="C00000"/>
                </a:solidFill>
              </a:rPr>
              <a:t>Jouer sur la perception -&gt; </a:t>
            </a:r>
            <a:r>
              <a:rPr lang="fr-FR" sz="2000" b="1" dirty="0">
                <a:solidFill>
                  <a:srgbClr val="C00000"/>
                </a:solidFill>
              </a:rPr>
              <a:t>inefficace</a:t>
            </a:r>
          </a:p>
          <a:p>
            <a:r>
              <a:rPr lang="fr-FR" sz="2000" dirty="0"/>
              <a:t>Soutien en ligne (synchrone et asynchrone)</a:t>
            </a:r>
          </a:p>
          <a:p>
            <a:r>
              <a:rPr lang="fr-FR" sz="2000" dirty="0"/>
              <a:t>Élargir les heures de soutien (soirs, fin de semaine)</a:t>
            </a:r>
          </a:p>
          <a:p>
            <a:r>
              <a:rPr lang="fr-FR" sz="2000" b="1" dirty="0"/>
              <a:t>Plus proche des autres centres d’aide</a:t>
            </a:r>
            <a:r>
              <a:rPr lang="fr-FR" sz="2000" dirty="0"/>
              <a:t> (</a:t>
            </a:r>
            <a:r>
              <a:rPr lang="fr-FR" sz="2000" b="1" dirty="0"/>
              <a:t>travailler sur leurs travaux</a:t>
            </a:r>
            <a:r>
              <a:rPr lang="fr-FR" sz="2000" dirty="0"/>
              <a:t>, sans rendez-vous)</a:t>
            </a:r>
          </a:p>
          <a:p>
            <a:r>
              <a:rPr lang="fr-FR" sz="2000" b="1" dirty="0"/>
              <a:t>Offrir une diversité de profils de moniteurs</a:t>
            </a:r>
          </a:p>
          <a:p>
            <a:r>
              <a:rPr lang="fr-FR" sz="2000" dirty="0"/>
              <a:t>Faire connaitre le taux de succès de la mesure (statistiques)</a:t>
            </a:r>
          </a:p>
          <a:p>
            <a:r>
              <a:rPr lang="fr-FR" sz="2000" dirty="0"/>
              <a:t>Utiliser des témoignages d’étudiants lors de la diffusion</a:t>
            </a:r>
          </a:p>
        </p:txBody>
      </p:sp>
    </p:spTree>
    <p:extLst>
      <p:ext uri="{BB962C8B-B14F-4D97-AF65-F5344CB8AC3E}">
        <p14:creationId xmlns:p14="http://schemas.microsoft.com/office/powerpoint/2010/main" val="197558280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B39E4BE-6042-6743-9996-6244F097A04F}"/>
              </a:ext>
            </a:extLst>
          </p:cNvPr>
          <p:cNvPicPr>
            <a:picLocks noGrp="1" noChangeAspect="1"/>
          </p:cNvPicPr>
          <p:nvPr>
            <p:ph idx="1"/>
          </p:nvPr>
        </p:nvPicPr>
        <p:blipFill>
          <a:blip r:embed="rId2"/>
          <a:stretch>
            <a:fillRect/>
          </a:stretch>
        </p:blipFill>
        <p:spPr>
          <a:xfrm>
            <a:off x="0" y="0"/>
            <a:ext cx="12192000" cy="7620001"/>
          </a:xfrm>
        </p:spPr>
      </p:pic>
      <p:sp>
        <p:nvSpPr>
          <p:cNvPr id="11" name="Titre 1">
            <a:extLst>
              <a:ext uri="{FF2B5EF4-FFF2-40B4-BE49-F238E27FC236}">
                <a16:creationId xmlns:a16="http://schemas.microsoft.com/office/drawing/2014/main" id="{8DD398D4-DC97-EB49-8204-544455F08C22}"/>
              </a:ext>
            </a:extLst>
          </p:cNvPr>
          <p:cNvSpPr>
            <a:spLocks noGrp="1"/>
          </p:cNvSpPr>
          <p:nvPr>
            <p:ph type="title"/>
          </p:nvPr>
        </p:nvSpPr>
        <p:spPr>
          <a:xfrm>
            <a:off x="513348" y="184651"/>
            <a:ext cx="10515600" cy="1325563"/>
          </a:xfrm>
        </p:spPr>
        <p:txBody>
          <a:bodyPr/>
          <a:lstStyle/>
          <a:p>
            <a:r>
              <a:rPr lang="fr-FR" b="1" dirty="0">
                <a:solidFill>
                  <a:srgbClr val="00A79D"/>
                </a:solidFill>
              </a:rPr>
              <a:t>ACFAS 2018 : les défis à relever</a:t>
            </a:r>
          </a:p>
        </p:txBody>
      </p:sp>
      <p:sp>
        <p:nvSpPr>
          <p:cNvPr id="2" name="Ellipse 1">
            <a:extLst>
              <a:ext uri="{FF2B5EF4-FFF2-40B4-BE49-F238E27FC236}">
                <a16:creationId xmlns:a16="http://schemas.microsoft.com/office/drawing/2014/main" id="{AC1BF83D-0E06-2D44-A60C-6D136D120EDD}"/>
              </a:ext>
            </a:extLst>
          </p:cNvPr>
          <p:cNvSpPr/>
          <p:nvPr/>
        </p:nvSpPr>
        <p:spPr>
          <a:xfrm>
            <a:off x="-166467" y="3685736"/>
            <a:ext cx="5793544" cy="152132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2584840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0482A7D0-DB09-4EBA-8D52-E6A5934B6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9">
            <a:extLst>
              <a:ext uri="{FF2B5EF4-FFF2-40B4-BE49-F238E27FC236}">
                <a16:creationId xmlns:a16="http://schemas.microsoft.com/office/drawing/2014/main" id="{1A3688C8-DFCE-4CCD-BCF0-5FB239E5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8AD6382-E502-0940-8E37-D54FBCFF9D14}"/>
              </a:ext>
            </a:extLst>
          </p:cNvPr>
          <p:cNvSpPr>
            <a:spLocks noGrp="1"/>
          </p:cNvSpPr>
          <p:nvPr>
            <p:ph type="title"/>
          </p:nvPr>
        </p:nvSpPr>
        <p:spPr>
          <a:xfrm>
            <a:off x="1094349" y="564954"/>
            <a:ext cx="6976108" cy="3322287"/>
          </a:xfrm>
        </p:spPr>
        <p:txBody>
          <a:bodyPr vert="horz" lIns="91440" tIns="45720" rIns="91440" bIns="45720" rtlCol="0" anchor="b">
            <a:normAutofit fontScale="90000"/>
          </a:bodyPr>
          <a:lstStyle/>
          <a:p>
            <a:pPr>
              <a:spcAft>
                <a:spcPts val="1000"/>
              </a:spcAft>
            </a:pPr>
            <a:r>
              <a:rPr lang="fr-FR" sz="5400" dirty="0">
                <a:solidFill>
                  <a:prstClr val="black"/>
                </a:solidFill>
              </a:rPr>
              <a:t>Comment aider les étudiants EEBP </a:t>
            </a:r>
            <a:r>
              <a:rPr lang="fr-FR" sz="5300" dirty="0">
                <a:solidFill>
                  <a:prstClr val="black"/>
                </a:solidFill>
              </a:rPr>
              <a:t>(allophones, SAIDE, diversité des besoins, etc.)?</a:t>
            </a:r>
            <a:endParaRPr lang="en-US" sz="4800" b="1" kern="1200" dirty="0">
              <a:solidFill>
                <a:schemeClr val="tx1">
                  <a:lumMod val="85000"/>
                  <a:lumOff val="15000"/>
                </a:schemeClr>
              </a:solidFill>
              <a:latin typeface="+mj-lt"/>
              <a:ea typeface="+mj-ea"/>
              <a:cs typeface="+mj-cs"/>
            </a:endParaRPr>
          </a:p>
        </p:txBody>
      </p:sp>
      <p:sp>
        <p:nvSpPr>
          <p:cNvPr id="3" name="Espace réservé du texte 2">
            <a:extLst>
              <a:ext uri="{FF2B5EF4-FFF2-40B4-BE49-F238E27FC236}">
                <a16:creationId xmlns:a16="http://schemas.microsoft.com/office/drawing/2014/main" id="{46E29200-3D62-CD40-8C4D-7D6CE5423846}"/>
              </a:ext>
            </a:extLst>
          </p:cNvPr>
          <p:cNvSpPr>
            <a:spLocks noGrp="1"/>
          </p:cNvSpPr>
          <p:nvPr>
            <p:ph type="body" idx="1"/>
          </p:nvPr>
        </p:nvSpPr>
        <p:spPr>
          <a:xfrm>
            <a:off x="1158240" y="4700588"/>
            <a:ext cx="5252288" cy="1655762"/>
          </a:xfrm>
        </p:spPr>
        <p:txBody>
          <a:bodyPr vert="horz" lIns="91440" tIns="45720" rIns="91440" bIns="45720" rtlCol="0">
            <a:normAutofit/>
          </a:bodyPr>
          <a:lstStyle/>
          <a:p>
            <a:r>
              <a:rPr lang="en-US" sz="3200" b="1" kern="1200" dirty="0" err="1">
                <a:solidFill>
                  <a:srgbClr val="4372C5"/>
                </a:solidFill>
                <a:latin typeface="+mn-lt"/>
                <a:ea typeface="+mn-ea"/>
                <a:cs typeface="+mn-cs"/>
              </a:rPr>
              <a:t>Quatrième</a:t>
            </a:r>
            <a:r>
              <a:rPr lang="en-US" sz="3200" b="1" kern="1200" dirty="0">
                <a:solidFill>
                  <a:srgbClr val="4372C5"/>
                </a:solidFill>
                <a:latin typeface="+mn-lt"/>
                <a:ea typeface="+mn-ea"/>
                <a:cs typeface="+mn-cs"/>
              </a:rPr>
              <a:t> </a:t>
            </a:r>
            <a:r>
              <a:rPr lang="en-US" sz="3200" b="1" kern="1200" dirty="0" err="1">
                <a:solidFill>
                  <a:srgbClr val="4372C5"/>
                </a:solidFill>
                <a:latin typeface="+mn-lt"/>
                <a:ea typeface="+mn-ea"/>
                <a:cs typeface="+mn-cs"/>
              </a:rPr>
              <a:t>défi</a:t>
            </a:r>
            <a:endParaRPr lang="en-US" sz="3200" b="1" kern="1200" dirty="0">
              <a:solidFill>
                <a:srgbClr val="4372C5"/>
              </a:solidFill>
              <a:latin typeface="+mn-lt"/>
              <a:ea typeface="+mn-ea"/>
              <a:cs typeface="+mn-cs"/>
            </a:endParaRPr>
          </a:p>
        </p:txBody>
      </p:sp>
      <p:cxnSp>
        <p:nvCxnSpPr>
          <p:cNvPr id="23" name="Straight Connector 11">
            <a:extLst>
              <a:ext uri="{FF2B5EF4-FFF2-40B4-BE49-F238E27FC236}">
                <a16:creationId xmlns:a16="http://schemas.microsoft.com/office/drawing/2014/main" id="{D598FBE3-48D2-40A2-B7E6-F485834C82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4" name="Oval 13">
            <a:extLst>
              <a:ext uri="{FF2B5EF4-FFF2-40B4-BE49-F238E27FC236}">
                <a16:creationId xmlns:a16="http://schemas.microsoft.com/office/drawing/2014/main" id="{8482FDCF-45F3-40F1-8751-19B7AFB3C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100583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45929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1A2EAF-F77E-774B-89ED-98E4120DC5FE}"/>
              </a:ext>
            </a:extLst>
          </p:cNvPr>
          <p:cNvSpPr>
            <a:spLocks noGrp="1"/>
          </p:cNvSpPr>
          <p:nvPr>
            <p:ph type="title"/>
          </p:nvPr>
        </p:nvSpPr>
        <p:spPr>
          <a:xfrm>
            <a:off x="838200" y="365125"/>
            <a:ext cx="10515600" cy="1325563"/>
          </a:xfrm>
        </p:spPr>
        <p:txBody>
          <a:bodyPr/>
          <a:lstStyle/>
          <a:p>
            <a:pPr algn="ctr"/>
            <a:r>
              <a:rPr lang="fr-FR" dirty="0">
                <a:solidFill>
                  <a:srgbClr val="00A79D"/>
                </a:solidFill>
              </a:rPr>
              <a:t>Activités de recension et de diffusion</a:t>
            </a:r>
          </a:p>
        </p:txBody>
      </p:sp>
      <p:pic>
        <p:nvPicPr>
          <p:cNvPr id="7" name="Espace réservé du contenu 6">
            <a:extLst>
              <a:ext uri="{FF2B5EF4-FFF2-40B4-BE49-F238E27FC236}">
                <a16:creationId xmlns:a16="http://schemas.microsoft.com/office/drawing/2014/main" id="{07F70003-2070-CF43-ADEF-06C6FAA163EE}"/>
              </a:ext>
            </a:extLst>
          </p:cNvPr>
          <p:cNvPicPr>
            <a:picLocks noGrp="1" noChangeAspect="1"/>
          </p:cNvPicPr>
          <p:nvPr>
            <p:ph idx="1"/>
          </p:nvPr>
        </p:nvPicPr>
        <p:blipFill>
          <a:blip r:embed="rId2"/>
          <a:stretch>
            <a:fillRect/>
          </a:stretch>
        </p:blipFill>
        <p:spPr>
          <a:xfrm>
            <a:off x="1901939" y="1825625"/>
            <a:ext cx="8388121" cy="4351338"/>
          </a:xfr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93040974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31CDAC-0200-2D44-9418-98554F31E9AC}"/>
              </a:ext>
            </a:extLst>
          </p:cNvPr>
          <p:cNvSpPr>
            <a:spLocks noGrp="1"/>
          </p:cNvSpPr>
          <p:nvPr>
            <p:ph type="title"/>
          </p:nvPr>
        </p:nvSpPr>
        <p:spPr/>
        <p:txBody>
          <a:bodyPr>
            <a:normAutofit fontScale="90000"/>
          </a:bodyPr>
          <a:lstStyle/>
          <a:p>
            <a:r>
              <a:rPr lang="fr-FR" b="1" dirty="0">
                <a:solidFill>
                  <a:srgbClr val="00A79D"/>
                </a:solidFill>
              </a:rPr>
              <a:t>Provoquer la perception d’utilité de l’intérêt du développement des compétences en littératie</a:t>
            </a:r>
          </a:p>
        </p:txBody>
      </p:sp>
      <p:sp>
        <p:nvSpPr>
          <p:cNvPr id="3" name="Espace réservé du contenu 2">
            <a:extLst>
              <a:ext uri="{FF2B5EF4-FFF2-40B4-BE49-F238E27FC236}">
                <a16:creationId xmlns:a16="http://schemas.microsoft.com/office/drawing/2014/main" id="{DDD02173-CB0D-4D4F-983E-C13C10B29AAA}"/>
              </a:ext>
            </a:extLst>
          </p:cNvPr>
          <p:cNvSpPr>
            <a:spLocks noGrp="1"/>
          </p:cNvSpPr>
          <p:nvPr>
            <p:ph sz="half" idx="1"/>
          </p:nvPr>
        </p:nvSpPr>
        <p:spPr/>
        <p:txBody>
          <a:bodyPr>
            <a:normAutofit fontScale="77500" lnSpcReduction="20000"/>
          </a:bodyPr>
          <a:lstStyle/>
          <a:p>
            <a:pPr>
              <a:lnSpc>
                <a:spcPct val="110000"/>
              </a:lnSpc>
            </a:pPr>
            <a:r>
              <a:rPr lang="fr-FR" sz="2600">
                <a:solidFill>
                  <a:srgbClr val="C00000"/>
                </a:solidFill>
              </a:rPr>
              <a:t>L’utilité de la lecture pour apprendre au collégial ? (</a:t>
            </a:r>
            <a:r>
              <a:rPr lang="fr-FR" sz="2600" err="1">
                <a:solidFill>
                  <a:srgbClr val="C00000"/>
                </a:solidFill>
              </a:rPr>
              <a:t>Bélec</a:t>
            </a:r>
            <a:r>
              <a:rPr lang="fr-FR" sz="2600">
                <a:solidFill>
                  <a:srgbClr val="C00000"/>
                </a:solidFill>
              </a:rPr>
              <a:t>, 2018)</a:t>
            </a:r>
          </a:p>
          <a:p>
            <a:pPr lvl="1">
              <a:lnSpc>
                <a:spcPct val="110000"/>
              </a:lnSpc>
            </a:pPr>
            <a:r>
              <a:rPr lang="fr-FR" sz="2600">
                <a:solidFill>
                  <a:srgbClr val="C00000"/>
                </a:solidFill>
              </a:rPr>
              <a:t>Remise en question</a:t>
            </a:r>
          </a:p>
          <a:p>
            <a:pPr>
              <a:lnSpc>
                <a:spcPct val="110000"/>
              </a:lnSpc>
            </a:pPr>
            <a:endParaRPr lang="fr-FR" sz="2600"/>
          </a:p>
          <a:p>
            <a:pPr>
              <a:lnSpc>
                <a:spcPct val="110000"/>
              </a:lnSpc>
            </a:pPr>
            <a:r>
              <a:rPr lang="fr-FR" sz="2600"/>
              <a:t>Lecture catastrophe et présentation du concept de littératie (Dufour et </a:t>
            </a:r>
            <a:r>
              <a:rPr lang="fr-FR" sz="2600" err="1"/>
              <a:t>Veillette</a:t>
            </a:r>
            <a:r>
              <a:rPr lang="fr-FR" sz="2600"/>
              <a:t>, 2019)</a:t>
            </a:r>
          </a:p>
          <a:p>
            <a:pPr marL="457200" lvl="1" indent="0">
              <a:lnSpc>
                <a:spcPct val="110000"/>
              </a:lnSpc>
              <a:buNone/>
            </a:pPr>
            <a:endParaRPr lang="fr-FR" sz="2600"/>
          </a:p>
          <a:p>
            <a:pPr>
              <a:lnSpc>
                <a:spcPct val="110000"/>
              </a:lnSpc>
            </a:pPr>
            <a:r>
              <a:rPr lang="fr-FR" sz="2600"/>
              <a:t>Lire pour apprendre en chimie (Maheu, 2019)</a:t>
            </a:r>
          </a:p>
          <a:p>
            <a:pPr marL="457200" lvl="1" indent="0">
              <a:lnSpc>
                <a:spcPct val="110000"/>
              </a:lnSpc>
              <a:buNone/>
            </a:pPr>
            <a:endParaRPr lang="fr-FR" sz="2600"/>
          </a:p>
          <a:p>
            <a:pPr>
              <a:lnSpc>
                <a:spcPct val="110000"/>
              </a:lnSpc>
            </a:pPr>
            <a:r>
              <a:rPr lang="fr-FR" sz="2600"/>
              <a:t>L’utilité d’écrire pour s’exprimer sur ses lectures (Dubé, 2019; Dufour et </a:t>
            </a:r>
            <a:r>
              <a:rPr lang="fr-FR" sz="2600" err="1"/>
              <a:t>Veillette</a:t>
            </a:r>
            <a:r>
              <a:rPr lang="fr-FR" sz="2400"/>
              <a:t>, 2019)</a:t>
            </a:r>
          </a:p>
        </p:txBody>
      </p:sp>
      <p:pic>
        <p:nvPicPr>
          <p:cNvPr id="14" name="Espace réservé du contenu 13">
            <a:extLst>
              <a:ext uri="{FF2B5EF4-FFF2-40B4-BE49-F238E27FC236}">
                <a16:creationId xmlns:a16="http://schemas.microsoft.com/office/drawing/2014/main" id="{AB5FAFB8-B16E-2346-9DB9-89FBC6D60F88}"/>
              </a:ext>
            </a:extLst>
          </p:cNvPr>
          <p:cNvPicPr>
            <a:picLocks noGrp="1" noChangeAspect="1"/>
          </p:cNvPicPr>
          <p:nvPr>
            <p:ph sz="half" idx="2"/>
          </p:nvPr>
        </p:nvPicPr>
        <p:blipFill>
          <a:blip r:embed="rId2"/>
          <a:stretch>
            <a:fillRect/>
          </a:stretch>
        </p:blipFill>
        <p:spPr>
          <a:xfrm>
            <a:off x="6172200" y="2274094"/>
            <a:ext cx="5181600" cy="3454400"/>
          </a:xfrm>
        </p:spPr>
      </p:pic>
    </p:spTree>
    <p:extLst>
      <p:ext uri="{BB962C8B-B14F-4D97-AF65-F5344CB8AC3E}">
        <p14:creationId xmlns:p14="http://schemas.microsoft.com/office/powerpoint/2010/main" val="313258161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D582BE-231C-3C4D-9EA2-623A6F13F537}"/>
              </a:ext>
            </a:extLst>
          </p:cNvPr>
          <p:cNvSpPr>
            <a:spLocks noGrp="1"/>
          </p:cNvSpPr>
          <p:nvPr>
            <p:ph type="title"/>
          </p:nvPr>
        </p:nvSpPr>
        <p:spPr>
          <a:xfrm>
            <a:off x="838200" y="365125"/>
            <a:ext cx="10515600" cy="1325563"/>
          </a:xfrm>
        </p:spPr>
        <p:txBody>
          <a:bodyPr/>
          <a:lstStyle/>
          <a:p>
            <a:r>
              <a:rPr lang="fr-FR" b="1">
                <a:solidFill>
                  <a:srgbClr val="00A79D"/>
                </a:solidFill>
              </a:rPr>
              <a:t>Enseigner en utilisant la métacognition</a:t>
            </a:r>
            <a:endParaRPr lang="fr-FR" b="1" dirty="0">
              <a:solidFill>
                <a:srgbClr val="00A79D"/>
              </a:solidFill>
            </a:endParaRPr>
          </a:p>
        </p:txBody>
      </p:sp>
      <p:sp>
        <p:nvSpPr>
          <p:cNvPr id="3" name="Espace réservé du contenu 2">
            <a:extLst>
              <a:ext uri="{FF2B5EF4-FFF2-40B4-BE49-F238E27FC236}">
                <a16:creationId xmlns:a16="http://schemas.microsoft.com/office/drawing/2014/main" id="{F1C972E0-696D-7648-BDD1-0332650305DD}"/>
              </a:ext>
            </a:extLst>
          </p:cNvPr>
          <p:cNvSpPr>
            <a:spLocks noGrp="1"/>
          </p:cNvSpPr>
          <p:nvPr>
            <p:ph idx="1"/>
          </p:nvPr>
        </p:nvSpPr>
        <p:spPr>
          <a:xfrm>
            <a:off x="838200" y="1804737"/>
            <a:ext cx="10515600" cy="4399115"/>
          </a:xfrm>
        </p:spPr>
        <p:txBody>
          <a:bodyPr>
            <a:normAutofit fontScale="92500" lnSpcReduction="10000"/>
          </a:bodyPr>
          <a:lstStyle/>
          <a:p>
            <a:pPr marL="457200" lvl="1" indent="0">
              <a:spcAft>
                <a:spcPts val="500"/>
              </a:spcAft>
              <a:buNone/>
            </a:pPr>
            <a:endParaRPr lang="fr-FR" dirty="0"/>
          </a:p>
          <a:p>
            <a:pPr>
              <a:spcAft>
                <a:spcPts val="500"/>
              </a:spcAft>
            </a:pPr>
            <a:r>
              <a:rPr lang="fr-FR" b="1" dirty="0"/>
              <a:t>Modéliser une prise de notes (St-Denis et Leblond, 2019)</a:t>
            </a:r>
          </a:p>
          <a:p>
            <a:pPr>
              <a:spcAft>
                <a:spcPts val="500"/>
              </a:spcAft>
            </a:pPr>
            <a:r>
              <a:rPr lang="fr-FR" dirty="0"/>
              <a:t>Les traces pour identifier les difficultés dans la lecture disciplinaire (Maheu, 2019)</a:t>
            </a:r>
          </a:p>
          <a:p>
            <a:pPr>
              <a:spcAft>
                <a:spcPts val="500"/>
              </a:spcAft>
            </a:pPr>
            <a:r>
              <a:rPr lang="fr-FR" dirty="0"/>
              <a:t>L’enseignement explicite de l’annotation en lecture (</a:t>
            </a:r>
            <a:r>
              <a:rPr lang="fr-CA" dirty="0"/>
              <a:t>Man Chu Lau, 2019; </a:t>
            </a:r>
            <a:r>
              <a:rPr lang="fr-FR" dirty="0"/>
              <a:t>Dufour et </a:t>
            </a:r>
            <a:r>
              <a:rPr lang="fr-FR" dirty="0" err="1"/>
              <a:t>Veillette</a:t>
            </a:r>
            <a:r>
              <a:rPr lang="fr-FR" dirty="0"/>
              <a:t>, 2019; Chabot et Briquet-Gagnon, 2019)</a:t>
            </a:r>
          </a:p>
          <a:p>
            <a:pPr>
              <a:spcAft>
                <a:spcPts val="500"/>
              </a:spcAft>
            </a:pPr>
            <a:r>
              <a:rPr lang="fr-FR" dirty="0"/>
              <a:t>Cercles de lecture (Dufour et </a:t>
            </a:r>
            <a:r>
              <a:rPr lang="fr-FR" dirty="0" err="1"/>
              <a:t>Veillette</a:t>
            </a:r>
            <a:r>
              <a:rPr lang="fr-FR" dirty="0"/>
              <a:t>, 2019; Chabot et Briquet-Gagnon, 2019; Maheu, 2019; Fortin, 2019; Auger, 2019; Lemay, 2019)</a:t>
            </a:r>
          </a:p>
          <a:p>
            <a:pPr>
              <a:spcAft>
                <a:spcPts val="500"/>
              </a:spcAft>
            </a:pPr>
            <a:r>
              <a:rPr lang="fr-FR" dirty="0"/>
              <a:t>Quand les stratégies de lecture deviennent des stratégies d’écriture (Dubé, 2019)</a:t>
            </a:r>
          </a:p>
          <a:p>
            <a:pPr>
              <a:spcAft>
                <a:spcPts val="500"/>
              </a:spcAft>
            </a:pPr>
            <a:endParaRPr lang="fr-FR" dirty="0"/>
          </a:p>
          <a:p>
            <a:pPr>
              <a:spcAft>
                <a:spcPts val="500"/>
              </a:spcAft>
            </a:pPr>
            <a:endParaRPr lang="fr-FR" dirty="0"/>
          </a:p>
        </p:txBody>
      </p:sp>
    </p:spTree>
    <p:extLst>
      <p:ext uri="{BB962C8B-B14F-4D97-AF65-F5344CB8AC3E}">
        <p14:creationId xmlns:p14="http://schemas.microsoft.com/office/powerpoint/2010/main" val="369746613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10446D-3A67-074D-B3C4-4C1E87C3A504}"/>
              </a:ext>
            </a:extLst>
          </p:cNvPr>
          <p:cNvSpPr>
            <a:spLocks noGrp="1"/>
          </p:cNvSpPr>
          <p:nvPr>
            <p:ph type="title"/>
          </p:nvPr>
        </p:nvSpPr>
        <p:spPr/>
        <p:txBody>
          <a:bodyPr/>
          <a:lstStyle/>
          <a:p>
            <a:r>
              <a:rPr lang="fr-FR" b="1" dirty="0">
                <a:solidFill>
                  <a:srgbClr val="00A79D"/>
                </a:solidFill>
              </a:rPr>
              <a:t>Modéliser une prise de notes (St-Denis et Leblond, 2019)</a:t>
            </a:r>
            <a:endParaRPr lang="fr-FR" dirty="0">
              <a:solidFill>
                <a:srgbClr val="00A79D"/>
              </a:solidFill>
            </a:endParaRPr>
          </a:p>
        </p:txBody>
      </p:sp>
      <p:sp>
        <p:nvSpPr>
          <p:cNvPr id="3" name="Espace réservé du contenu 2">
            <a:extLst>
              <a:ext uri="{FF2B5EF4-FFF2-40B4-BE49-F238E27FC236}">
                <a16:creationId xmlns:a16="http://schemas.microsoft.com/office/drawing/2014/main" id="{62DEA6EC-21BC-0240-9BA9-4DCF09156165}"/>
              </a:ext>
            </a:extLst>
          </p:cNvPr>
          <p:cNvSpPr>
            <a:spLocks noGrp="1"/>
          </p:cNvSpPr>
          <p:nvPr>
            <p:ph sz="half" idx="1"/>
          </p:nvPr>
        </p:nvSpPr>
        <p:spPr/>
        <p:txBody>
          <a:bodyPr/>
          <a:lstStyle/>
          <a:p>
            <a:r>
              <a:rPr lang="fr-FR"/>
              <a:t>Une enseignante fait un exposé avec un support PPT</a:t>
            </a:r>
          </a:p>
          <a:p>
            <a:r>
              <a:rPr lang="fr-FR"/>
              <a:t>Une enseignante filme, avec une caméra embarquée, sa prise de note sur le PPT</a:t>
            </a:r>
          </a:p>
          <a:p>
            <a:r>
              <a:rPr lang="fr-FR"/>
              <a:t>Retour sur la prise de notes après l’exposé</a:t>
            </a:r>
          </a:p>
          <a:p>
            <a:r>
              <a:rPr lang="fr-FR"/>
              <a:t>Discussion avec les étudiants</a:t>
            </a:r>
          </a:p>
        </p:txBody>
      </p:sp>
      <p:pic>
        <p:nvPicPr>
          <p:cNvPr id="5" name="Espace réservé du contenu 4">
            <a:extLst>
              <a:ext uri="{FF2B5EF4-FFF2-40B4-BE49-F238E27FC236}">
                <a16:creationId xmlns:a16="http://schemas.microsoft.com/office/drawing/2014/main" id="{3366434E-2F4D-1E4F-8E85-C1808FCEFF5B}"/>
              </a:ext>
            </a:extLst>
          </p:cNvPr>
          <p:cNvPicPr>
            <a:picLocks noGrp="1" noChangeAspect="1"/>
          </p:cNvPicPr>
          <p:nvPr>
            <p:ph sz="half" idx="2"/>
          </p:nvPr>
        </p:nvPicPr>
        <p:blipFill>
          <a:blip r:embed="rId2"/>
          <a:stretch>
            <a:fillRect/>
          </a:stretch>
        </p:blipFill>
        <p:spPr>
          <a:xfrm>
            <a:off x="6172200" y="2547403"/>
            <a:ext cx="5181600" cy="2907782"/>
          </a:xfrm>
          <a:prstGeom prst="rect">
            <a:avLst/>
          </a:prstGeom>
        </p:spPr>
      </p:pic>
    </p:spTree>
    <p:extLst>
      <p:ext uri="{BB962C8B-B14F-4D97-AF65-F5344CB8AC3E}">
        <p14:creationId xmlns:p14="http://schemas.microsoft.com/office/powerpoint/2010/main" val="98098022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D582BE-231C-3C4D-9EA2-623A6F13F537}"/>
              </a:ext>
            </a:extLst>
          </p:cNvPr>
          <p:cNvSpPr>
            <a:spLocks noGrp="1"/>
          </p:cNvSpPr>
          <p:nvPr>
            <p:ph type="title"/>
          </p:nvPr>
        </p:nvSpPr>
        <p:spPr/>
        <p:txBody>
          <a:bodyPr/>
          <a:lstStyle/>
          <a:p>
            <a:r>
              <a:rPr lang="fr-FR" b="1" dirty="0">
                <a:solidFill>
                  <a:srgbClr val="00A79D"/>
                </a:solidFill>
              </a:rPr>
              <a:t>Enseigner en utilisant la métacognition</a:t>
            </a:r>
          </a:p>
        </p:txBody>
      </p:sp>
      <p:sp>
        <p:nvSpPr>
          <p:cNvPr id="3" name="Espace réservé du contenu 2">
            <a:extLst>
              <a:ext uri="{FF2B5EF4-FFF2-40B4-BE49-F238E27FC236}">
                <a16:creationId xmlns:a16="http://schemas.microsoft.com/office/drawing/2014/main" id="{F1C972E0-696D-7648-BDD1-0332650305DD}"/>
              </a:ext>
            </a:extLst>
          </p:cNvPr>
          <p:cNvSpPr>
            <a:spLocks noGrp="1"/>
          </p:cNvSpPr>
          <p:nvPr>
            <p:ph idx="1"/>
          </p:nvPr>
        </p:nvSpPr>
        <p:spPr>
          <a:xfrm>
            <a:off x="838200" y="1804737"/>
            <a:ext cx="10515600" cy="4399115"/>
          </a:xfrm>
        </p:spPr>
        <p:txBody>
          <a:bodyPr>
            <a:normAutofit fontScale="92500" lnSpcReduction="10000"/>
          </a:bodyPr>
          <a:lstStyle/>
          <a:p>
            <a:pPr marL="457200" lvl="1" indent="0">
              <a:spcAft>
                <a:spcPts val="500"/>
              </a:spcAft>
              <a:buNone/>
            </a:pPr>
            <a:endParaRPr lang="fr-FR" dirty="0"/>
          </a:p>
          <a:p>
            <a:pPr>
              <a:spcAft>
                <a:spcPts val="500"/>
              </a:spcAft>
            </a:pPr>
            <a:r>
              <a:rPr lang="fr-FR" dirty="0"/>
              <a:t>Modéliser une prise de notes (St-Denis et Leblond, 2019)</a:t>
            </a:r>
          </a:p>
          <a:p>
            <a:pPr>
              <a:spcAft>
                <a:spcPts val="500"/>
              </a:spcAft>
            </a:pPr>
            <a:r>
              <a:rPr lang="fr-FR" b="1" dirty="0"/>
              <a:t>Les traces pour identifier les difficultés dans la lecture disciplinaire (Maheu, 2019)</a:t>
            </a:r>
          </a:p>
          <a:p>
            <a:pPr>
              <a:spcAft>
                <a:spcPts val="500"/>
              </a:spcAft>
            </a:pPr>
            <a:r>
              <a:rPr lang="fr-FR" dirty="0"/>
              <a:t>L’enseignement explicite de l’annotation en lecture (</a:t>
            </a:r>
            <a:r>
              <a:rPr lang="fr-CA" dirty="0"/>
              <a:t>Man Chu Lau, 2019; </a:t>
            </a:r>
            <a:r>
              <a:rPr lang="fr-FR" dirty="0"/>
              <a:t>Dufour et </a:t>
            </a:r>
            <a:r>
              <a:rPr lang="fr-FR" dirty="0" err="1"/>
              <a:t>Veillette</a:t>
            </a:r>
            <a:r>
              <a:rPr lang="fr-FR" dirty="0"/>
              <a:t>, 2019; Chabot et Briquet-Gagnon, 2019)</a:t>
            </a:r>
          </a:p>
          <a:p>
            <a:pPr>
              <a:spcAft>
                <a:spcPts val="500"/>
              </a:spcAft>
            </a:pPr>
            <a:r>
              <a:rPr lang="fr-FR" dirty="0"/>
              <a:t>Cercles de lecture (Dufour et </a:t>
            </a:r>
            <a:r>
              <a:rPr lang="fr-FR" dirty="0" err="1"/>
              <a:t>Veillette</a:t>
            </a:r>
            <a:r>
              <a:rPr lang="fr-FR" dirty="0"/>
              <a:t>, 2019; Chabot et Briquet-Gagnon, 2019; Maheu, 2019; Fortin, 2019; Auger, 2019; Lemay, 2019)</a:t>
            </a:r>
          </a:p>
          <a:p>
            <a:pPr>
              <a:spcAft>
                <a:spcPts val="500"/>
              </a:spcAft>
            </a:pPr>
            <a:r>
              <a:rPr lang="fr-FR" dirty="0"/>
              <a:t>Quand les stratégies de lecture deviennent des stratégies d’écriture (Dubé, 2019)</a:t>
            </a:r>
          </a:p>
          <a:p>
            <a:pPr>
              <a:spcAft>
                <a:spcPts val="500"/>
              </a:spcAft>
            </a:pPr>
            <a:endParaRPr lang="fr-FR" dirty="0"/>
          </a:p>
          <a:p>
            <a:pPr>
              <a:spcAft>
                <a:spcPts val="500"/>
              </a:spcAft>
            </a:pPr>
            <a:endParaRPr lang="fr-FR" dirty="0"/>
          </a:p>
        </p:txBody>
      </p:sp>
    </p:spTree>
    <p:extLst>
      <p:ext uri="{BB962C8B-B14F-4D97-AF65-F5344CB8AC3E}">
        <p14:creationId xmlns:p14="http://schemas.microsoft.com/office/powerpoint/2010/main" val="34972155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AD7EA9-E7FA-D441-A720-8EB421EC3D00}"/>
              </a:ext>
            </a:extLst>
          </p:cNvPr>
          <p:cNvSpPr>
            <a:spLocks noGrp="1"/>
          </p:cNvSpPr>
          <p:nvPr>
            <p:ph type="title"/>
          </p:nvPr>
        </p:nvSpPr>
        <p:spPr/>
        <p:txBody>
          <a:bodyPr>
            <a:normAutofit/>
          </a:bodyPr>
          <a:lstStyle/>
          <a:p>
            <a:r>
              <a:rPr lang="fr-FR" b="1" dirty="0">
                <a:solidFill>
                  <a:srgbClr val="00A79D"/>
                </a:solidFill>
              </a:rPr>
              <a:t>Les traces pour identifier les difficultés dans la lecture disciplinaire (Maheu, 2019)</a:t>
            </a:r>
          </a:p>
        </p:txBody>
      </p:sp>
      <p:sp>
        <p:nvSpPr>
          <p:cNvPr id="3" name="Espace réservé du contenu 2">
            <a:extLst>
              <a:ext uri="{FF2B5EF4-FFF2-40B4-BE49-F238E27FC236}">
                <a16:creationId xmlns:a16="http://schemas.microsoft.com/office/drawing/2014/main" id="{FD349DFA-9260-2F43-B9DF-DF363B6B9EAF}"/>
              </a:ext>
            </a:extLst>
          </p:cNvPr>
          <p:cNvSpPr>
            <a:spLocks noGrp="1"/>
          </p:cNvSpPr>
          <p:nvPr>
            <p:ph sz="half" idx="1"/>
          </p:nvPr>
        </p:nvSpPr>
        <p:spPr/>
        <p:txBody>
          <a:bodyPr/>
          <a:lstStyle/>
          <a:p>
            <a:r>
              <a:rPr lang="fr-FR"/>
              <a:t>Modélisation de </a:t>
            </a:r>
            <a:r>
              <a:rPr lang="fr-FR" err="1"/>
              <a:t>surlignement</a:t>
            </a:r>
            <a:r>
              <a:rPr lang="fr-FR"/>
              <a:t> et d’annotation</a:t>
            </a:r>
          </a:p>
          <a:p>
            <a:r>
              <a:rPr lang="fr-FR"/>
              <a:t>Le </a:t>
            </a:r>
            <a:r>
              <a:rPr lang="fr-FR" err="1"/>
              <a:t>surlignement</a:t>
            </a:r>
            <a:r>
              <a:rPr lang="fr-FR"/>
              <a:t> comme « billet d’entrée »</a:t>
            </a:r>
          </a:p>
          <a:p>
            <a:r>
              <a:rPr lang="fr-FR"/>
              <a:t>L’évaluation formative du </a:t>
            </a:r>
            <a:r>
              <a:rPr lang="fr-FR" err="1"/>
              <a:t>surlignement</a:t>
            </a:r>
            <a:endParaRPr lang="fr-FR"/>
          </a:p>
        </p:txBody>
      </p:sp>
      <p:pic>
        <p:nvPicPr>
          <p:cNvPr id="7" name="Espace réservé du contenu 6">
            <a:extLst>
              <a:ext uri="{FF2B5EF4-FFF2-40B4-BE49-F238E27FC236}">
                <a16:creationId xmlns:a16="http://schemas.microsoft.com/office/drawing/2014/main" id="{999B5208-AD2C-164D-92A1-116F86A3D5E3}"/>
              </a:ext>
            </a:extLst>
          </p:cNvPr>
          <p:cNvPicPr>
            <a:picLocks noGrp="1" noChangeAspect="1"/>
          </p:cNvPicPr>
          <p:nvPr>
            <p:ph sz="half" idx="2"/>
          </p:nvPr>
        </p:nvPicPr>
        <p:blipFill>
          <a:blip r:embed="rId2"/>
          <a:stretch>
            <a:fillRect/>
          </a:stretch>
        </p:blipFill>
        <p:spPr>
          <a:xfrm>
            <a:off x="6192326" y="2226365"/>
            <a:ext cx="5161474" cy="3431451"/>
          </a:xfrm>
          <a:prstGeom prst="rect">
            <a:avLst/>
          </a:prstGeom>
        </p:spPr>
      </p:pic>
    </p:spTree>
    <p:extLst>
      <p:ext uri="{BB962C8B-B14F-4D97-AF65-F5344CB8AC3E}">
        <p14:creationId xmlns:p14="http://schemas.microsoft.com/office/powerpoint/2010/main" val="142772741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D582BE-231C-3C4D-9EA2-623A6F13F537}"/>
              </a:ext>
            </a:extLst>
          </p:cNvPr>
          <p:cNvSpPr>
            <a:spLocks noGrp="1"/>
          </p:cNvSpPr>
          <p:nvPr>
            <p:ph type="title"/>
          </p:nvPr>
        </p:nvSpPr>
        <p:spPr/>
        <p:txBody>
          <a:bodyPr/>
          <a:lstStyle/>
          <a:p>
            <a:r>
              <a:rPr lang="fr-FR" b="1" dirty="0">
                <a:solidFill>
                  <a:srgbClr val="00A79D"/>
                </a:solidFill>
              </a:rPr>
              <a:t>Enseigner en utilisant la métacognition</a:t>
            </a:r>
          </a:p>
        </p:txBody>
      </p:sp>
      <p:sp>
        <p:nvSpPr>
          <p:cNvPr id="3" name="Espace réservé du contenu 2">
            <a:extLst>
              <a:ext uri="{FF2B5EF4-FFF2-40B4-BE49-F238E27FC236}">
                <a16:creationId xmlns:a16="http://schemas.microsoft.com/office/drawing/2014/main" id="{F1C972E0-696D-7648-BDD1-0332650305DD}"/>
              </a:ext>
            </a:extLst>
          </p:cNvPr>
          <p:cNvSpPr>
            <a:spLocks noGrp="1"/>
          </p:cNvSpPr>
          <p:nvPr>
            <p:ph idx="1"/>
          </p:nvPr>
        </p:nvSpPr>
        <p:spPr>
          <a:xfrm>
            <a:off x="838200" y="1804737"/>
            <a:ext cx="10515600" cy="4399115"/>
          </a:xfrm>
        </p:spPr>
        <p:txBody>
          <a:bodyPr>
            <a:normAutofit fontScale="92500" lnSpcReduction="10000"/>
          </a:bodyPr>
          <a:lstStyle/>
          <a:p>
            <a:pPr marL="457200" lvl="1" indent="0">
              <a:spcAft>
                <a:spcPts val="500"/>
              </a:spcAft>
              <a:buNone/>
            </a:pPr>
            <a:endParaRPr lang="fr-FR" dirty="0"/>
          </a:p>
          <a:p>
            <a:pPr>
              <a:spcAft>
                <a:spcPts val="500"/>
              </a:spcAft>
            </a:pPr>
            <a:r>
              <a:rPr lang="fr-FR" dirty="0"/>
              <a:t>Modéliser une prise de notes (St-Denis et Leblond, 2019)</a:t>
            </a:r>
          </a:p>
          <a:p>
            <a:pPr>
              <a:spcAft>
                <a:spcPts val="500"/>
              </a:spcAft>
            </a:pPr>
            <a:r>
              <a:rPr lang="fr-FR" dirty="0"/>
              <a:t>Les traces pour identifier les difficultés dans la lecture disciplinaire (Maheu, 2019)</a:t>
            </a:r>
          </a:p>
          <a:p>
            <a:pPr>
              <a:spcAft>
                <a:spcPts val="500"/>
              </a:spcAft>
            </a:pPr>
            <a:r>
              <a:rPr lang="fr-FR" b="1" dirty="0"/>
              <a:t>L’enseignement explicite de l’annotation en lecture (</a:t>
            </a:r>
            <a:r>
              <a:rPr lang="fr-CA" b="1" dirty="0"/>
              <a:t>Man Chu Lau, 2019; </a:t>
            </a:r>
            <a:r>
              <a:rPr lang="fr-FR" b="1" dirty="0"/>
              <a:t>Dufour et </a:t>
            </a:r>
            <a:r>
              <a:rPr lang="fr-FR" b="1" dirty="0" err="1"/>
              <a:t>Veillette</a:t>
            </a:r>
            <a:r>
              <a:rPr lang="fr-FR" b="1" dirty="0"/>
              <a:t>, 2019; Chabot et Briquet-Gagnon, 2019)</a:t>
            </a:r>
          </a:p>
          <a:p>
            <a:pPr>
              <a:spcAft>
                <a:spcPts val="500"/>
              </a:spcAft>
            </a:pPr>
            <a:r>
              <a:rPr lang="fr-FR" dirty="0"/>
              <a:t>Cercles de lecture (Dufour et </a:t>
            </a:r>
            <a:r>
              <a:rPr lang="fr-FR" dirty="0" err="1"/>
              <a:t>Veillette</a:t>
            </a:r>
            <a:r>
              <a:rPr lang="fr-FR" dirty="0"/>
              <a:t>, 2019; Chabot et Briquet-Gagnon, 2019; Maheu, 2019; Fortin, 2019; Auger, 2019; Lemay, 2019)</a:t>
            </a:r>
          </a:p>
          <a:p>
            <a:pPr>
              <a:spcAft>
                <a:spcPts val="500"/>
              </a:spcAft>
            </a:pPr>
            <a:r>
              <a:rPr lang="fr-FR" dirty="0"/>
              <a:t>Quand les stratégies de lecture deviennent des stratégies d’écriture (Dubé, 2019)</a:t>
            </a:r>
          </a:p>
          <a:p>
            <a:pPr>
              <a:spcAft>
                <a:spcPts val="500"/>
              </a:spcAft>
            </a:pPr>
            <a:endParaRPr lang="fr-FR" dirty="0"/>
          </a:p>
          <a:p>
            <a:pPr>
              <a:spcAft>
                <a:spcPts val="500"/>
              </a:spcAft>
            </a:pPr>
            <a:endParaRPr lang="fr-FR" dirty="0"/>
          </a:p>
        </p:txBody>
      </p:sp>
    </p:spTree>
    <p:extLst>
      <p:ext uri="{BB962C8B-B14F-4D97-AF65-F5344CB8AC3E}">
        <p14:creationId xmlns:p14="http://schemas.microsoft.com/office/powerpoint/2010/main" val="412445629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AD7EA9-E7FA-D441-A720-8EB421EC3D00}"/>
              </a:ext>
            </a:extLst>
          </p:cNvPr>
          <p:cNvSpPr>
            <a:spLocks noGrp="1"/>
          </p:cNvSpPr>
          <p:nvPr>
            <p:ph type="title"/>
          </p:nvPr>
        </p:nvSpPr>
        <p:spPr>
          <a:xfrm>
            <a:off x="838200" y="365125"/>
            <a:ext cx="9459351" cy="1325563"/>
          </a:xfrm>
        </p:spPr>
        <p:txBody>
          <a:bodyPr>
            <a:normAutofit/>
          </a:bodyPr>
          <a:lstStyle/>
          <a:p>
            <a:r>
              <a:rPr lang="fr-FR" b="1" dirty="0">
                <a:solidFill>
                  <a:srgbClr val="00A79D"/>
                </a:solidFill>
              </a:rPr>
              <a:t>L’enseignement explicite de l’annotation en lecture</a:t>
            </a:r>
          </a:p>
        </p:txBody>
      </p:sp>
      <p:sp>
        <p:nvSpPr>
          <p:cNvPr id="3" name="Espace réservé du contenu 2">
            <a:extLst>
              <a:ext uri="{FF2B5EF4-FFF2-40B4-BE49-F238E27FC236}">
                <a16:creationId xmlns:a16="http://schemas.microsoft.com/office/drawing/2014/main" id="{FD349DFA-9260-2F43-B9DF-DF363B6B9EAF}"/>
              </a:ext>
            </a:extLst>
          </p:cNvPr>
          <p:cNvSpPr>
            <a:spLocks noGrp="1"/>
          </p:cNvSpPr>
          <p:nvPr>
            <p:ph sz="half" idx="1"/>
          </p:nvPr>
        </p:nvSpPr>
        <p:spPr>
          <a:xfrm>
            <a:off x="838200" y="1825625"/>
            <a:ext cx="5181600" cy="4787210"/>
          </a:xfrm>
        </p:spPr>
        <p:txBody>
          <a:bodyPr>
            <a:normAutofit/>
          </a:bodyPr>
          <a:lstStyle/>
          <a:p>
            <a:r>
              <a:rPr lang="fr-FR"/>
              <a:t>Modélisation d’annotation</a:t>
            </a:r>
          </a:p>
          <a:p>
            <a:r>
              <a:rPr lang="fr-FR"/>
              <a:t>Explicitation de stratégies d’annotation</a:t>
            </a:r>
          </a:p>
          <a:p>
            <a:pPr lvl="1"/>
            <a:r>
              <a:rPr lang="fr-FR"/>
              <a:t>Prédictions</a:t>
            </a:r>
          </a:p>
          <a:p>
            <a:pPr lvl="1"/>
            <a:r>
              <a:rPr lang="fr-FR"/>
              <a:t>Clarifications</a:t>
            </a:r>
          </a:p>
          <a:p>
            <a:pPr lvl="1"/>
            <a:r>
              <a:rPr lang="fr-FR"/>
              <a:t>Synthèses</a:t>
            </a:r>
          </a:p>
          <a:p>
            <a:pPr lvl="1"/>
            <a:r>
              <a:rPr lang="fr-FR"/>
              <a:t>Questionnements</a:t>
            </a:r>
          </a:p>
          <a:p>
            <a:pPr lvl="1"/>
            <a:r>
              <a:rPr lang="fr-FR"/>
              <a:t>Hypothèses</a:t>
            </a:r>
          </a:p>
          <a:p>
            <a:pPr lvl="1"/>
            <a:r>
              <a:rPr lang="fr-FR"/>
              <a:t>Liens…</a:t>
            </a:r>
          </a:p>
          <a:p>
            <a:pPr>
              <a:lnSpc>
                <a:spcPct val="150000"/>
              </a:lnSpc>
              <a:buFont typeface="Wingdings" pitchFamily="2" charset="2"/>
              <a:buChar char="v"/>
            </a:pPr>
            <a:r>
              <a:rPr lang="fr-FR"/>
              <a:t> </a:t>
            </a:r>
            <a:r>
              <a:rPr lang="fr-FR" sz="2400"/>
              <a:t>Initiation à la littératie disciplinaire</a:t>
            </a:r>
          </a:p>
          <a:p>
            <a:pPr lvl="1"/>
            <a:endParaRPr lang="fr-FR"/>
          </a:p>
        </p:txBody>
      </p:sp>
      <p:pic>
        <p:nvPicPr>
          <p:cNvPr id="6" name="Espace réservé du contenu 5">
            <a:extLst>
              <a:ext uri="{FF2B5EF4-FFF2-40B4-BE49-F238E27FC236}">
                <a16:creationId xmlns:a16="http://schemas.microsoft.com/office/drawing/2014/main" id="{AE923525-B025-A74C-839B-02A9D063DA42}"/>
              </a:ext>
            </a:extLst>
          </p:cNvPr>
          <p:cNvPicPr>
            <a:picLocks noGrp="1" noChangeAspect="1"/>
          </p:cNvPicPr>
          <p:nvPr>
            <p:ph sz="half" idx="2"/>
          </p:nvPr>
        </p:nvPicPr>
        <p:blipFill>
          <a:blip r:embed="rId2"/>
          <a:stretch>
            <a:fillRect/>
          </a:stretch>
        </p:blipFill>
        <p:spPr>
          <a:xfrm>
            <a:off x="6227620" y="1825625"/>
            <a:ext cx="5070759" cy="4351338"/>
          </a:xfrm>
          <a:prstGeom prst="rect">
            <a:avLst/>
          </a:prstGeom>
        </p:spPr>
      </p:pic>
    </p:spTree>
    <p:extLst>
      <p:ext uri="{BB962C8B-B14F-4D97-AF65-F5344CB8AC3E}">
        <p14:creationId xmlns:p14="http://schemas.microsoft.com/office/powerpoint/2010/main" val="309781187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D582BE-231C-3C4D-9EA2-623A6F13F537}"/>
              </a:ext>
            </a:extLst>
          </p:cNvPr>
          <p:cNvSpPr>
            <a:spLocks noGrp="1"/>
          </p:cNvSpPr>
          <p:nvPr>
            <p:ph type="title"/>
          </p:nvPr>
        </p:nvSpPr>
        <p:spPr/>
        <p:txBody>
          <a:bodyPr/>
          <a:lstStyle/>
          <a:p>
            <a:r>
              <a:rPr lang="fr-FR" b="1" dirty="0">
                <a:solidFill>
                  <a:srgbClr val="00A79D"/>
                </a:solidFill>
              </a:rPr>
              <a:t>Enseigner en utilisant la métacognition</a:t>
            </a:r>
          </a:p>
        </p:txBody>
      </p:sp>
      <p:sp>
        <p:nvSpPr>
          <p:cNvPr id="3" name="Espace réservé du contenu 2">
            <a:extLst>
              <a:ext uri="{FF2B5EF4-FFF2-40B4-BE49-F238E27FC236}">
                <a16:creationId xmlns:a16="http://schemas.microsoft.com/office/drawing/2014/main" id="{F1C972E0-696D-7648-BDD1-0332650305DD}"/>
              </a:ext>
            </a:extLst>
          </p:cNvPr>
          <p:cNvSpPr>
            <a:spLocks noGrp="1"/>
          </p:cNvSpPr>
          <p:nvPr>
            <p:ph idx="1"/>
          </p:nvPr>
        </p:nvSpPr>
        <p:spPr>
          <a:xfrm>
            <a:off x="838200" y="1804737"/>
            <a:ext cx="10515600" cy="4399115"/>
          </a:xfrm>
        </p:spPr>
        <p:txBody>
          <a:bodyPr>
            <a:normAutofit fontScale="92500" lnSpcReduction="10000"/>
          </a:bodyPr>
          <a:lstStyle/>
          <a:p>
            <a:pPr marL="457200" lvl="1" indent="0">
              <a:spcAft>
                <a:spcPts val="500"/>
              </a:spcAft>
              <a:buNone/>
            </a:pPr>
            <a:endParaRPr lang="fr-FR" dirty="0"/>
          </a:p>
          <a:p>
            <a:pPr>
              <a:spcAft>
                <a:spcPts val="500"/>
              </a:spcAft>
            </a:pPr>
            <a:r>
              <a:rPr lang="fr-FR" dirty="0"/>
              <a:t>Modéliser une prise de notes (St-Denis et Leblond, 2019)</a:t>
            </a:r>
          </a:p>
          <a:p>
            <a:pPr>
              <a:spcAft>
                <a:spcPts val="500"/>
              </a:spcAft>
            </a:pPr>
            <a:r>
              <a:rPr lang="fr-FR" dirty="0"/>
              <a:t>Les traces pour identifier les difficultés dans la lecture disciplinaire (Maheu, 2019)</a:t>
            </a:r>
          </a:p>
          <a:p>
            <a:pPr>
              <a:spcAft>
                <a:spcPts val="500"/>
              </a:spcAft>
            </a:pPr>
            <a:r>
              <a:rPr lang="fr-FR" dirty="0"/>
              <a:t>L’enseignement explicite de l’annotation en lecture (</a:t>
            </a:r>
            <a:r>
              <a:rPr lang="fr-CA" dirty="0"/>
              <a:t>Man Chu Lau, 2019; </a:t>
            </a:r>
            <a:r>
              <a:rPr lang="fr-FR" dirty="0"/>
              <a:t>Dufour et </a:t>
            </a:r>
            <a:r>
              <a:rPr lang="fr-FR" dirty="0" err="1"/>
              <a:t>Veillette</a:t>
            </a:r>
            <a:r>
              <a:rPr lang="fr-FR" dirty="0"/>
              <a:t>, 2019; Chabot et Briquet-Gagnon, 2019)</a:t>
            </a:r>
          </a:p>
          <a:p>
            <a:pPr>
              <a:spcAft>
                <a:spcPts val="500"/>
              </a:spcAft>
            </a:pPr>
            <a:r>
              <a:rPr lang="fr-FR" b="1" dirty="0"/>
              <a:t>Cercles de lecture (Dufour et </a:t>
            </a:r>
            <a:r>
              <a:rPr lang="fr-FR" b="1" dirty="0" err="1"/>
              <a:t>Veillette</a:t>
            </a:r>
            <a:r>
              <a:rPr lang="fr-FR" b="1" dirty="0"/>
              <a:t>, 2019; Chabot et Briquet-Gagnon, 2019; Maheu, 2019; Fortin, 2019; Auger, 2019; Lemay, 2019)</a:t>
            </a:r>
          </a:p>
          <a:p>
            <a:pPr>
              <a:spcAft>
                <a:spcPts val="500"/>
              </a:spcAft>
            </a:pPr>
            <a:r>
              <a:rPr lang="fr-FR" dirty="0"/>
              <a:t>Quand les stratégies de lecture deviennent des stratégies d’écriture (Dubé, 2019)</a:t>
            </a:r>
          </a:p>
          <a:p>
            <a:pPr>
              <a:spcAft>
                <a:spcPts val="500"/>
              </a:spcAft>
            </a:pPr>
            <a:endParaRPr lang="fr-FR" dirty="0"/>
          </a:p>
          <a:p>
            <a:pPr>
              <a:spcAft>
                <a:spcPts val="500"/>
              </a:spcAft>
            </a:pPr>
            <a:endParaRPr lang="fr-FR" dirty="0"/>
          </a:p>
        </p:txBody>
      </p:sp>
    </p:spTree>
    <p:extLst>
      <p:ext uri="{BB962C8B-B14F-4D97-AF65-F5344CB8AC3E}">
        <p14:creationId xmlns:p14="http://schemas.microsoft.com/office/powerpoint/2010/main" val="499277779"/>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C073A9-B0AA-7F43-BC2F-07A21E3F63E1}"/>
              </a:ext>
            </a:extLst>
          </p:cNvPr>
          <p:cNvSpPr>
            <a:spLocks noGrp="1"/>
          </p:cNvSpPr>
          <p:nvPr>
            <p:ph type="title"/>
          </p:nvPr>
        </p:nvSpPr>
        <p:spPr/>
        <p:txBody>
          <a:bodyPr/>
          <a:lstStyle/>
          <a:p>
            <a:r>
              <a:rPr lang="fr-FR" b="1" dirty="0">
                <a:solidFill>
                  <a:srgbClr val="00A79D"/>
                </a:solidFill>
              </a:rPr>
              <a:t>Les cercles de lecture (Bélec, 2018)</a:t>
            </a:r>
          </a:p>
        </p:txBody>
      </p:sp>
      <p:pic>
        <p:nvPicPr>
          <p:cNvPr id="4" name="Espace réservé du contenu 3">
            <a:extLst>
              <a:ext uri="{FF2B5EF4-FFF2-40B4-BE49-F238E27FC236}">
                <a16:creationId xmlns:a16="http://schemas.microsoft.com/office/drawing/2014/main" id="{60A84E7A-B23B-E040-A715-E1312A151EBF}"/>
              </a:ext>
            </a:extLst>
          </p:cNvPr>
          <p:cNvPicPr>
            <a:picLocks noGrp="1" noChangeAspect="1"/>
          </p:cNvPicPr>
          <p:nvPr>
            <p:ph idx="1"/>
          </p:nvPr>
        </p:nvPicPr>
        <p:blipFill rotWithShape="1">
          <a:blip r:embed="rId2"/>
          <a:srcRect b="21739"/>
          <a:stretch/>
        </p:blipFill>
        <p:spPr>
          <a:xfrm>
            <a:off x="1719511" y="1601901"/>
            <a:ext cx="8752977" cy="4835969"/>
          </a:xfrm>
          <a:prstGeom prst="rect">
            <a:avLst/>
          </a:prstGeom>
        </p:spPr>
      </p:pic>
      <p:sp>
        <p:nvSpPr>
          <p:cNvPr id="5" name="ZoneTexte 4">
            <a:extLst>
              <a:ext uri="{FF2B5EF4-FFF2-40B4-BE49-F238E27FC236}">
                <a16:creationId xmlns:a16="http://schemas.microsoft.com/office/drawing/2014/main" id="{8D2740F3-E7B6-134B-B10F-9EF080BB7338}"/>
              </a:ext>
            </a:extLst>
          </p:cNvPr>
          <p:cNvSpPr txBox="1"/>
          <p:nvPr/>
        </p:nvSpPr>
        <p:spPr>
          <a:xfrm>
            <a:off x="1719511" y="1601901"/>
            <a:ext cx="2691851" cy="923330"/>
          </a:xfrm>
          <a:prstGeom prst="rect">
            <a:avLst/>
          </a:prstGeom>
          <a:noFill/>
        </p:spPr>
        <p:txBody>
          <a:bodyPr wrap="square" rtlCol="0">
            <a:spAutoFit/>
          </a:bodyPr>
          <a:lstStyle/>
          <a:p>
            <a:r>
              <a:rPr lang="fr-FR"/>
              <a:t>Recommencer 3 à 6 fois dans la session… mais avec des variations !</a:t>
            </a:r>
          </a:p>
        </p:txBody>
      </p:sp>
    </p:spTree>
    <p:extLst>
      <p:ext uri="{BB962C8B-B14F-4D97-AF65-F5344CB8AC3E}">
        <p14:creationId xmlns:p14="http://schemas.microsoft.com/office/powerpoint/2010/main" val="208212888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D582BE-231C-3C4D-9EA2-623A6F13F537}"/>
              </a:ext>
            </a:extLst>
          </p:cNvPr>
          <p:cNvSpPr>
            <a:spLocks noGrp="1"/>
          </p:cNvSpPr>
          <p:nvPr>
            <p:ph type="title"/>
          </p:nvPr>
        </p:nvSpPr>
        <p:spPr/>
        <p:txBody>
          <a:bodyPr/>
          <a:lstStyle/>
          <a:p>
            <a:r>
              <a:rPr lang="fr-FR" b="1" dirty="0">
                <a:solidFill>
                  <a:srgbClr val="00A79D"/>
                </a:solidFill>
              </a:rPr>
              <a:t>Enseigner en utilisant la métacognition</a:t>
            </a:r>
          </a:p>
        </p:txBody>
      </p:sp>
      <p:sp>
        <p:nvSpPr>
          <p:cNvPr id="3" name="Espace réservé du contenu 2">
            <a:extLst>
              <a:ext uri="{FF2B5EF4-FFF2-40B4-BE49-F238E27FC236}">
                <a16:creationId xmlns:a16="http://schemas.microsoft.com/office/drawing/2014/main" id="{F1C972E0-696D-7648-BDD1-0332650305DD}"/>
              </a:ext>
            </a:extLst>
          </p:cNvPr>
          <p:cNvSpPr>
            <a:spLocks noGrp="1"/>
          </p:cNvSpPr>
          <p:nvPr>
            <p:ph idx="1"/>
          </p:nvPr>
        </p:nvSpPr>
        <p:spPr>
          <a:xfrm>
            <a:off x="838200" y="1804737"/>
            <a:ext cx="10515600" cy="4399115"/>
          </a:xfrm>
        </p:spPr>
        <p:txBody>
          <a:bodyPr>
            <a:normAutofit fontScale="92500" lnSpcReduction="10000"/>
          </a:bodyPr>
          <a:lstStyle/>
          <a:p>
            <a:pPr marL="457200" lvl="1" indent="0">
              <a:spcAft>
                <a:spcPts val="500"/>
              </a:spcAft>
              <a:buNone/>
            </a:pPr>
            <a:endParaRPr lang="fr-FR" dirty="0"/>
          </a:p>
          <a:p>
            <a:pPr>
              <a:spcAft>
                <a:spcPts val="500"/>
              </a:spcAft>
            </a:pPr>
            <a:r>
              <a:rPr lang="fr-FR" dirty="0"/>
              <a:t>Modéliser une prise de notes (St-Denis et Leblond, 2019)</a:t>
            </a:r>
          </a:p>
          <a:p>
            <a:pPr>
              <a:spcAft>
                <a:spcPts val="500"/>
              </a:spcAft>
            </a:pPr>
            <a:r>
              <a:rPr lang="fr-FR" dirty="0"/>
              <a:t>Les traces pour identifier les difficultés dans la lecture disciplinaire (Maheu, 2019)</a:t>
            </a:r>
          </a:p>
          <a:p>
            <a:pPr>
              <a:spcAft>
                <a:spcPts val="500"/>
              </a:spcAft>
            </a:pPr>
            <a:r>
              <a:rPr lang="fr-FR" dirty="0"/>
              <a:t>L’enseignement explicite de l’annotation en lecture (</a:t>
            </a:r>
            <a:r>
              <a:rPr lang="fr-CA" dirty="0"/>
              <a:t>Man Chu Lau, 2019; </a:t>
            </a:r>
            <a:r>
              <a:rPr lang="fr-FR" dirty="0"/>
              <a:t>Dufour et </a:t>
            </a:r>
            <a:r>
              <a:rPr lang="fr-FR" dirty="0" err="1"/>
              <a:t>Veillette</a:t>
            </a:r>
            <a:r>
              <a:rPr lang="fr-FR" dirty="0"/>
              <a:t>, 2019; Chabot et Briquet-Gagnon, 2019)</a:t>
            </a:r>
          </a:p>
          <a:p>
            <a:pPr>
              <a:spcAft>
                <a:spcPts val="500"/>
              </a:spcAft>
            </a:pPr>
            <a:r>
              <a:rPr lang="fr-FR" dirty="0"/>
              <a:t>Cercles de lecture (Dufour et </a:t>
            </a:r>
            <a:r>
              <a:rPr lang="fr-FR" dirty="0" err="1"/>
              <a:t>Veillette</a:t>
            </a:r>
            <a:r>
              <a:rPr lang="fr-FR" dirty="0"/>
              <a:t>, 2019; Chabot et Briquet-Gagnon, 2019; Maheu, 2019; Fortin, 2019; Auger, 2019; Lemay, 2019)</a:t>
            </a:r>
          </a:p>
          <a:p>
            <a:pPr>
              <a:spcAft>
                <a:spcPts val="500"/>
              </a:spcAft>
            </a:pPr>
            <a:r>
              <a:rPr lang="fr-FR" b="1" dirty="0"/>
              <a:t>Quand les stratégies de lecture deviennent des stratégies d’écriture (Dubé, 2019)</a:t>
            </a:r>
          </a:p>
          <a:p>
            <a:pPr>
              <a:spcAft>
                <a:spcPts val="500"/>
              </a:spcAft>
            </a:pPr>
            <a:endParaRPr lang="fr-FR" dirty="0"/>
          </a:p>
          <a:p>
            <a:pPr>
              <a:spcAft>
                <a:spcPts val="500"/>
              </a:spcAft>
            </a:pPr>
            <a:endParaRPr lang="fr-FR" dirty="0"/>
          </a:p>
        </p:txBody>
      </p:sp>
    </p:spTree>
    <p:extLst>
      <p:ext uri="{BB962C8B-B14F-4D97-AF65-F5344CB8AC3E}">
        <p14:creationId xmlns:p14="http://schemas.microsoft.com/office/powerpoint/2010/main" val="3291659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8EE570-1D68-A54F-B58F-20EC3009DCC5}"/>
              </a:ext>
            </a:extLst>
          </p:cNvPr>
          <p:cNvSpPr>
            <a:spLocks noGrp="1"/>
          </p:cNvSpPr>
          <p:nvPr>
            <p:ph type="title"/>
          </p:nvPr>
        </p:nvSpPr>
        <p:spPr/>
        <p:txBody>
          <a:bodyPr/>
          <a:lstStyle/>
          <a:p>
            <a:pPr algn="ctr"/>
            <a:r>
              <a:rPr lang="fr-FR" dirty="0">
                <a:solidFill>
                  <a:srgbClr val="00A79D"/>
                </a:solidFill>
              </a:rPr>
              <a:t>Recension et développement de ressources et outils pédagogiques</a:t>
            </a:r>
          </a:p>
        </p:txBody>
      </p:sp>
      <p:pic>
        <p:nvPicPr>
          <p:cNvPr id="6" name="Espace réservé du contenu 5">
            <a:extLst>
              <a:ext uri="{FF2B5EF4-FFF2-40B4-BE49-F238E27FC236}">
                <a16:creationId xmlns:a16="http://schemas.microsoft.com/office/drawing/2014/main" id="{B2727EAA-31DA-5846-BB5E-3EEAD61D34F3}"/>
              </a:ext>
            </a:extLst>
          </p:cNvPr>
          <p:cNvPicPr>
            <a:picLocks noGrp="1" noChangeAspect="1"/>
          </p:cNvPicPr>
          <p:nvPr>
            <p:ph idx="1"/>
          </p:nvPr>
        </p:nvPicPr>
        <p:blipFill>
          <a:blip r:embed="rId2"/>
          <a:stretch>
            <a:fillRect/>
          </a:stretch>
        </p:blipFill>
        <p:spPr>
          <a:xfrm>
            <a:off x="1774671" y="1825625"/>
            <a:ext cx="8642657" cy="4351338"/>
          </a:xfrm>
          <a:ln>
            <a:solidFill>
              <a:schemeClr val="tx1"/>
            </a:solidFill>
          </a:ln>
        </p:spPr>
      </p:pic>
    </p:spTree>
    <p:extLst>
      <p:ext uri="{BB962C8B-B14F-4D97-AF65-F5344CB8AC3E}">
        <p14:creationId xmlns:p14="http://schemas.microsoft.com/office/powerpoint/2010/main" val="359579812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0D4529-4832-0649-82A6-736C658346EE}"/>
              </a:ext>
            </a:extLst>
          </p:cNvPr>
          <p:cNvSpPr>
            <a:spLocks noGrp="1"/>
          </p:cNvSpPr>
          <p:nvPr>
            <p:ph type="title"/>
          </p:nvPr>
        </p:nvSpPr>
        <p:spPr/>
        <p:txBody>
          <a:bodyPr/>
          <a:lstStyle/>
          <a:p>
            <a:r>
              <a:rPr lang="fr-FR" b="1" dirty="0">
                <a:solidFill>
                  <a:srgbClr val="00A79D"/>
                </a:solidFill>
              </a:rPr>
              <a:t>De la lecture et l’écriture (Dubé, 2019)</a:t>
            </a:r>
          </a:p>
        </p:txBody>
      </p:sp>
      <p:sp>
        <p:nvSpPr>
          <p:cNvPr id="4" name="Espace réservé du contenu 3">
            <a:extLst>
              <a:ext uri="{FF2B5EF4-FFF2-40B4-BE49-F238E27FC236}">
                <a16:creationId xmlns:a16="http://schemas.microsoft.com/office/drawing/2014/main" id="{049364D5-A36E-8B4F-9745-3271FFB10C93}"/>
              </a:ext>
            </a:extLst>
          </p:cNvPr>
          <p:cNvSpPr>
            <a:spLocks noGrp="1"/>
          </p:cNvSpPr>
          <p:nvPr>
            <p:ph sz="half" idx="2"/>
          </p:nvPr>
        </p:nvSpPr>
        <p:spPr>
          <a:xfrm>
            <a:off x="7118252" y="1825625"/>
            <a:ext cx="4235548" cy="4884664"/>
          </a:xfrm>
        </p:spPr>
        <p:txBody>
          <a:bodyPr/>
          <a:lstStyle/>
          <a:p>
            <a:pPr fontAlgn="base"/>
            <a:r>
              <a:rPr lang="fr-CA" sz="2400"/>
              <a:t>Note</a:t>
            </a:r>
            <a:r>
              <a:rPr lang="en-US" sz="2400"/>
              <a:t>​s de lecture (</a:t>
            </a:r>
            <a:r>
              <a:rPr lang="en-US" sz="2400" err="1"/>
              <a:t>organisées</a:t>
            </a:r>
            <a:r>
              <a:rPr lang="en-US" sz="2400"/>
              <a:t>)</a:t>
            </a:r>
          </a:p>
          <a:p>
            <a:pPr lvl="1" fontAlgn="base"/>
            <a:r>
              <a:rPr lang="fr-CA" sz="2000"/>
              <a:t>Population francophone analphabète</a:t>
            </a:r>
            <a:r>
              <a:rPr lang="en-US" sz="2000"/>
              <a:t>​</a:t>
            </a:r>
          </a:p>
          <a:p>
            <a:pPr lvl="1" fontAlgn="base"/>
            <a:r>
              <a:rPr lang="fr-CA" sz="2000"/>
              <a:t>Français / Anglais</a:t>
            </a:r>
          </a:p>
          <a:p>
            <a:pPr lvl="1" fontAlgn="base"/>
            <a:r>
              <a:rPr lang="fr-CA" sz="2000"/>
              <a:t>Littérature orale </a:t>
            </a:r>
            <a:br>
              <a:rPr lang="fr-CA" sz="2000"/>
            </a:br>
            <a:endParaRPr lang="fr-CA" sz="2000"/>
          </a:p>
          <a:p>
            <a:pPr fontAlgn="base"/>
            <a:r>
              <a:rPr lang="fr-CA" sz="2400"/>
              <a:t>Texte</a:t>
            </a:r>
            <a:endParaRPr lang="en-US" sz="2400"/>
          </a:p>
          <a:p>
            <a:pPr marL="0" indent="0" fontAlgn="base">
              <a:buNone/>
            </a:pPr>
            <a:r>
              <a:rPr lang="fr-CA" sz="2400" i="1"/>
              <a:t>« Lors du Régime français, la plupart des francophones sont analphabètes. Il y a une séparation entre les Anglais et les Français. Les Anglais  habitent la ville et les Français habitent la campagne. […] »</a:t>
            </a:r>
            <a:endParaRPr lang="en-US" i="1"/>
          </a:p>
          <a:p>
            <a:pPr marL="0" indent="0">
              <a:buNone/>
            </a:pPr>
            <a:endParaRPr lang="fr-FR"/>
          </a:p>
        </p:txBody>
      </p:sp>
      <p:pic>
        <p:nvPicPr>
          <p:cNvPr id="6" name="Espace réservé du contenu 5" descr="C:\Users\s.dube\AppData\Local\Microsoft\Windows\INetCache\Content.Word\4.jpeg">
            <a:extLst>
              <a:ext uri="{FF2B5EF4-FFF2-40B4-BE49-F238E27FC236}">
                <a16:creationId xmlns:a16="http://schemas.microsoft.com/office/drawing/2014/main" id="{3075F0E2-B647-AC4D-8163-E31B8FB2D4A6}"/>
              </a:ext>
            </a:extLst>
          </p:cNvPr>
          <p:cNvPicPr>
            <a:picLocks noGrp="1"/>
          </p:cNvPicPr>
          <p:nvPr>
            <p:ph sz="half" idx="1"/>
          </p:nvPr>
        </p:nvPicPr>
        <p:blipFill rotWithShape="1">
          <a:blip r:embed="rId2">
            <a:extLst>
              <a:ext uri="{28A0092B-C50C-407E-A947-70E740481C1C}">
                <a14:useLocalDpi xmlns:a14="http://schemas.microsoft.com/office/drawing/2010/main" val="0"/>
              </a:ext>
            </a:extLst>
          </a:blip>
          <a:srcRect l="24527" t="4739" r="5856" b="51079"/>
          <a:stretch/>
        </p:blipFill>
        <p:spPr bwMode="auto">
          <a:xfrm>
            <a:off x="838200" y="1690687"/>
            <a:ext cx="5578288" cy="4864857"/>
          </a:xfrm>
          <a:prstGeom prst="rect">
            <a:avLst/>
          </a:prstGeom>
          <a:noFill/>
          <a:ln>
            <a:noFill/>
          </a:ln>
        </p:spPr>
      </p:pic>
    </p:spTree>
    <p:extLst>
      <p:ext uri="{BB962C8B-B14F-4D97-AF65-F5344CB8AC3E}">
        <p14:creationId xmlns:p14="http://schemas.microsoft.com/office/powerpoint/2010/main" val="3782211285"/>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837FCF-F5BA-7040-B34D-F375FBD31DC0}"/>
              </a:ext>
            </a:extLst>
          </p:cNvPr>
          <p:cNvSpPr>
            <a:spLocks noGrp="1"/>
          </p:cNvSpPr>
          <p:nvPr>
            <p:ph type="title"/>
          </p:nvPr>
        </p:nvSpPr>
        <p:spPr/>
        <p:txBody>
          <a:bodyPr/>
          <a:lstStyle/>
          <a:p>
            <a:r>
              <a:rPr lang="fr-FR" b="1" dirty="0">
                <a:solidFill>
                  <a:srgbClr val="00A79D"/>
                </a:solidFill>
              </a:rPr>
              <a:t>De la lecture et l’écriture (Dubé, 2019)</a:t>
            </a:r>
          </a:p>
        </p:txBody>
      </p:sp>
      <p:sp>
        <p:nvSpPr>
          <p:cNvPr id="4" name="Espace réservé du contenu 3">
            <a:extLst>
              <a:ext uri="{FF2B5EF4-FFF2-40B4-BE49-F238E27FC236}">
                <a16:creationId xmlns:a16="http://schemas.microsoft.com/office/drawing/2014/main" id="{1D76419F-86E0-9C48-9AB8-3962F8C4285B}"/>
              </a:ext>
            </a:extLst>
          </p:cNvPr>
          <p:cNvSpPr>
            <a:spLocks noGrp="1"/>
          </p:cNvSpPr>
          <p:nvPr>
            <p:ph sz="half" idx="2"/>
          </p:nvPr>
        </p:nvSpPr>
        <p:spPr>
          <a:xfrm>
            <a:off x="838200" y="2096558"/>
            <a:ext cx="5181600" cy="4351338"/>
          </a:xfrm>
        </p:spPr>
        <p:txBody>
          <a:bodyPr>
            <a:normAutofit/>
          </a:bodyPr>
          <a:lstStyle/>
          <a:p>
            <a:pPr marL="342900" indent="-342900">
              <a:buFont typeface="+mj-lt"/>
              <a:buAutoNum type="arabicPeriod"/>
            </a:pPr>
            <a:r>
              <a:rPr lang="fr-CA"/>
              <a:t>La lecture du texte informatif et la rédaction du compte-rendu informatif.</a:t>
            </a:r>
          </a:p>
          <a:p>
            <a:pPr marL="342900" indent="-342900">
              <a:buFont typeface="+mj-lt"/>
              <a:buAutoNum type="arabicPeriod"/>
            </a:pPr>
            <a:endParaRPr lang="fr-FR"/>
          </a:p>
          <a:p>
            <a:pPr marL="342900" indent="-342900">
              <a:buFont typeface="+mj-lt"/>
              <a:buAutoNum type="arabicPeriod"/>
            </a:pPr>
            <a:endParaRPr lang="fr-FR"/>
          </a:p>
          <a:p>
            <a:pPr marL="342900" indent="-342900">
              <a:buFont typeface="+mj-lt"/>
              <a:buAutoNum type="arabicPeriod"/>
            </a:pPr>
            <a:r>
              <a:rPr lang="fr-FR"/>
              <a:t>La lecture de nouvelles littéraires et la rédaction d’un résumé narratif. </a:t>
            </a:r>
          </a:p>
        </p:txBody>
      </p:sp>
      <p:pic>
        <p:nvPicPr>
          <p:cNvPr id="5" name="Espace réservé du contenu 4">
            <a:extLst>
              <a:ext uri="{FF2B5EF4-FFF2-40B4-BE49-F238E27FC236}">
                <a16:creationId xmlns:a16="http://schemas.microsoft.com/office/drawing/2014/main" id="{B955A988-07F1-B445-A171-46956078B793}"/>
              </a:ext>
            </a:extLst>
          </p:cNvPr>
          <p:cNvPicPr>
            <a:picLocks noGrp="1" noChangeAspect="1"/>
          </p:cNvPicPr>
          <p:nvPr>
            <p:ph sz="half" idx="1"/>
          </p:nvPr>
        </p:nvPicPr>
        <p:blipFill rotWithShape="1">
          <a:blip r:embed="rId2"/>
          <a:srcRect l="19773" t="46731" r="8257" b="29319"/>
          <a:stretch/>
        </p:blipFill>
        <p:spPr>
          <a:xfrm>
            <a:off x="6172200" y="2040132"/>
            <a:ext cx="5181600" cy="969930"/>
          </a:xfrm>
          <a:prstGeom prst="rect">
            <a:avLst/>
          </a:prstGeom>
        </p:spPr>
      </p:pic>
      <p:pic>
        <p:nvPicPr>
          <p:cNvPr id="9" name="Espace réservé du contenu 4">
            <a:extLst>
              <a:ext uri="{FF2B5EF4-FFF2-40B4-BE49-F238E27FC236}">
                <a16:creationId xmlns:a16="http://schemas.microsoft.com/office/drawing/2014/main" id="{EE221869-3235-B34B-ABE5-C2DF030E0AB3}"/>
              </a:ext>
            </a:extLst>
          </p:cNvPr>
          <p:cNvPicPr>
            <a:picLocks noChangeAspect="1"/>
          </p:cNvPicPr>
          <p:nvPr/>
        </p:nvPicPr>
        <p:blipFill rotWithShape="1">
          <a:blip r:embed="rId2"/>
          <a:srcRect l="19773" t="46731" r="8257" b="29319"/>
          <a:stretch/>
        </p:blipFill>
        <p:spPr>
          <a:xfrm>
            <a:off x="6019800" y="4334063"/>
            <a:ext cx="2294467" cy="969930"/>
          </a:xfrm>
          <a:prstGeom prst="rect">
            <a:avLst/>
          </a:prstGeom>
        </p:spPr>
      </p:pic>
      <p:pic>
        <p:nvPicPr>
          <p:cNvPr id="10" name="Espace réservé du contenu 4">
            <a:extLst>
              <a:ext uri="{FF2B5EF4-FFF2-40B4-BE49-F238E27FC236}">
                <a16:creationId xmlns:a16="http://schemas.microsoft.com/office/drawing/2014/main" id="{BDF53A30-7E53-B846-B8CF-7F33D84646A5}"/>
              </a:ext>
            </a:extLst>
          </p:cNvPr>
          <p:cNvPicPr>
            <a:picLocks noChangeAspect="1"/>
          </p:cNvPicPr>
          <p:nvPr/>
        </p:nvPicPr>
        <p:blipFill rotWithShape="1">
          <a:blip r:embed="rId2"/>
          <a:srcRect l="19773" t="46731" r="8257" b="29319"/>
          <a:stretch/>
        </p:blipFill>
        <p:spPr>
          <a:xfrm>
            <a:off x="9059333" y="4360273"/>
            <a:ext cx="2294467" cy="969930"/>
          </a:xfrm>
          <a:prstGeom prst="rect">
            <a:avLst/>
          </a:prstGeom>
        </p:spPr>
      </p:pic>
      <p:sp>
        <p:nvSpPr>
          <p:cNvPr id="11" name="ZoneTexte 10">
            <a:extLst>
              <a:ext uri="{FF2B5EF4-FFF2-40B4-BE49-F238E27FC236}">
                <a16:creationId xmlns:a16="http://schemas.microsoft.com/office/drawing/2014/main" id="{71F460D3-0279-B741-A9D1-01186447E2D3}"/>
              </a:ext>
            </a:extLst>
          </p:cNvPr>
          <p:cNvSpPr txBox="1"/>
          <p:nvPr/>
        </p:nvSpPr>
        <p:spPr>
          <a:xfrm>
            <a:off x="7696200" y="5247567"/>
            <a:ext cx="1981200" cy="1200329"/>
          </a:xfrm>
          <a:prstGeom prst="rect">
            <a:avLst/>
          </a:prstGeom>
          <a:noFill/>
        </p:spPr>
        <p:txBody>
          <a:bodyPr wrap="square" rtlCol="0">
            <a:spAutoFit/>
          </a:bodyPr>
          <a:lstStyle/>
          <a:p>
            <a:pPr algn="ctr"/>
            <a:r>
              <a:rPr lang="fr-CA"/>
              <a:t>Coordonnée</a:t>
            </a:r>
          </a:p>
          <a:p>
            <a:pPr algn="ctr"/>
            <a:r>
              <a:rPr lang="fr-CA"/>
              <a:t>Juxtaposée</a:t>
            </a:r>
          </a:p>
          <a:p>
            <a:pPr algn="ctr"/>
            <a:r>
              <a:rPr lang="fr-CA"/>
              <a:t>Subordonnée</a:t>
            </a:r>
          </a:p>
          <a:p>
            <a:pPr algn="ctr"/>
            <a:endParaRPr lang="fr-FR"/>
          </a:p>
        </p:txBody>
      </p:sp>
    </p:spTree>
    <p:extLst>
      <p:ext uri="{BB962C8B-B14F-4D97-AF65-F5344CB8AC3E}">
        <p14:creationId xmlns:p14="http://schemas.microsoft.com/office/powerpoint/2010/main" val="234592710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3C79F9-DDD1-B148-9932-D297A2012ED9}"/>
              </a:ext>
            </a:extLst>
          </p:cNvPr>
          <p:cNvSpPr>
            <a:spLocks noGrp="1"/>
          </p:cNvSpPr>
          <p:nvPr>
            <p:ph type="title"/>
          </p:nvPr>
        </p:nvSpPr>
        <p:spPr/>
        <p:txBody>
          <a:bodyPr/>
          <a:lstStyle/>
          <a:p>
            <a:r>
              <a:rPr lang="fr-FR" b="1" dirty="0">
                <a:solidFill>
                  <a:srgbClr val="00A79D"/>
                </a:solidFill>
              </a:rPr>
              <a:t>De la lecture et l’écriture (Dubé, 2019)</a:t>
            </a:r>
          </a:p>
        </p:txBody>
      </p:sp>
      <p:sp>
        <p:nvSpPr>
          <p:cNvPr id="3" name="Espace réservé du contenu 2">
            <a:extLst>
              <a:ext uri="{FF2B5EF4-FFF2-40B4-BE49-F238E27FC236}">
                <a16:creationId xmlns:a16="http://schemas.microsoft.com/office/drawing/2014/main" id="{387F72B8-037B-5249-9119-FE897D8CBB21}"/>
              </a:ext>
            </a:extLst>
          </p:cNvPr>
          <p:cNvSpPr>
            <a:spLocks noGrp="1"/>
          </p:cNvSpPr>
          <p:nvPr>
            <p:ph sz="half" idx="1"/>
          </p:nvPr>
        </p:nvSpPr>
        <p:spPr/>
        <p:txBody>
          <a:bodyPr/>
          <a:lstStyle/>
          <a:p>
            <a:r>
              <a:rPr lang="fr-FR"/>
              <a:t>La lecture de textes littéraires et la rédaction d’un texte critique nuancé.</a:t>
            </a:r>
          </a:p>
          <a:p>
            <a:pPr marL="0" indent="0">
              <a:buNone/>
            </a:pPr>
            <a:endParaRPr lang="fr-FR"/>
          </a:p>
        </p:txBody>
      </p:sp>
      <p:graphicFrame>
        <p:nvGraphicFramePr>
          <p:cNvPr id="5" name="Espace réservé du contenu 4">
            <a:extLst>
              <a:ext uri="{FF2B5EF4-FFF2-40B4-BE49-F238E27FC236}">
                <a16:creationId xmlns:a16="http://schemas.microsoft.com/office/drawing/2014/main" id="{FF672581-C679-074D-AB91-9E1BA04D55E0}"/>
              </a:ext>
            </a:extLst>
          </p:cNvPr>
          <p:cNvGraphicFramePr>
            <a:graphicFrameLocks noGrp="1"/>
          </p:cNvGraphicFramePr>
          <p:nvPr>
            <p:ph sz="half" idx="2"/>
            <p:extLst>
              <p:ext uri="{D42A27DB-BD31-4B8C-83A1-F6EECF244321}">
                <p14:modId xmlns:p14="http://schemas.microsoft.com/office/powerpoint/2010/main" val="918474844"/>
              </p:ext>
            </p:extLst>
          </p:nvPr>
        </p:nvGraphicFramePr>
        <p:xfrm>
          <a:off x="6172200" y="1825625"/>
          <a:ext cx="5181600" cy="256032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2298187470"/>
                    </a:ext>
                  </a:extLst>
                </a:gridCol>
                <a:gridCol w="2590800">
                  <a:extLst>
                    <a:ext uri="{9D8B030D-6E8A-4147-A177-3AD203B41FA5}">
                      <a16:colId xmlns:a16="http://schemas.microsoft.com/office/drawing/2014/main" val="4272612401"/>
                    </a:ext>
                  </a:extLst>
                </a:gridCol>
              </a:tblGrid>
              <a:tr h="370840">
                <a:tc>
                  <a:txBody>
                    <a:bodyPr/>
                    <a:lstStyle/>
                    <a:p>
                      <a:pPr algn="l" rtl="0" fontAlgn="base"/>
                      <a:r>
                        <a:rPr lang="fr-CA" sz="2400">
                          <a:effectLst/>
                        </a:rPr>
                        <a:t>Similitudes​</a:t>
                      </a:r>
                      <a:endParaRPr lang="fr-CA" sz="2400" b="0" i="0">
                        <a:solidFill>
                          <a:srgbClr val="000000"/>
                        </a:solidFill>
                        <a:effectLst/>
                      </a:endParaRPr>
                    </a:p>
                  </a:txBody>
                  <a:tcPr/>
                </a:tc>
                <a:tc>
                  <a:txBody>
                    <a:bodyPr/>
                    <a:lstStyle/>
                    <a:p>
                      <a:pPr algn="l" rtl="0" fontAlgn="base"/>
                      <a:r>
                        <a:rPr lang="fr-CA" sz="2400">
                          <a:effectLst/>
                        </a:rPr>
                        <a:t>Différences​</a:t>
                      </a:r>
                      <a:endParaRPr lang="fr-CA" sz="2400" b="0" i="0">
                        <a:solidFill>
                          <a:srgbClr val="000000"/>
                        </a:solidFill>
                        <a:effectLst/>
                      </a:endParaRPr>
                    </a:p>
                  </a:txBody>
                  <a:tcPr/>
                </a:tc>
                <a:extLst>
                  <a:ext uri="{0D108BD9-81ED-4DB2-BD59-A6C34878D82A}">
                    <a16:rowId xmlns:a16="http://schemas.microsoft.com/office/drawing/2014/main" val="1037610498"/>
                  </a:ext>
                </a:extLst>
              </a:tr>
              <a:tr h="370840">
                <a:tc>
                  <a:txBody>
                    <a:bodyPr/>
                    <a:lstStyle/>
                    <a:p>
                      <a:pPr algn="l" rtl="0" fontAlgn="base"/>
                      <a:r>
                        <a:rPr lang="fr-CA" sz="2400">
                          <a:effectLst/>
                        </a:rPr>
                        <a:t>Humain ​</a:t>
                      </a:r>
                      <a:endParaRPr lang="fr-CA" sz="2400" b="0" i="0">
                        <a:solidFill>
                          <a:srgbClr val="000000"/>
                        </a:solidFill>
                        <a:effectLst/>
                      </a:endParaRPr>
                    </a:p>
                  </a:txBody>
                  <a:tcPr/>
                </a:tc>
                <a:tc>
                  <a:txBody>
                    <a:bodyPr/>
                    <a:lstStyle/>
                    <a:p>
                      <a:pPr algn="l" rtl="0" fontAlgn="base"/>
                      <a:r>
                        <a:rPr lang="fr-CA" sz="2400">
                          <a:effectLst/>
                        </a:rPr>
                        <a:t>Homme</a:t>
                      </a:r>
                      <a:r>
                        <a:rPr lang="fr-CA" sz="2400" baseline="0">
                          <a:effectLst/>
                        </a:rPr>
                        <a:t> / </a:t>
                      </a:r>
                      <a:r>
                        <a:rPr lang="fr-CA" sz="2400">
                          <a:effectLst/>
                        </a:rPr>
                        <a:t>femme​</a:t>
                      </a:r>
                      <a:endParaRPr lang="fr-CA" sz="2400" b="0" i="0">
                        <a:solidFill>
                          <a:srgbClr val="000000"/>
                        </a:solidFill>
                        <a:effectLst/>
                      </a:endParaRPr>
                    </a:p>
                  </a:txBody>
                  <a:tcPr/>
                </a:tc>
                <a:extLst>
                  <a:ext uri="{0D108BD9-81ED-4DB2-BD59-A6C34878D82A}">
                    <a16:rowId xmlns:a16="http://schemas.microsoft.com/office/drawing/2014/main" val="483391055"/>
                  </a:ext>
                </a:extLst>
              </a:tr>
              <a:tr h="370840">
                <a:tc>
                  <a:txBody>
                    <a:bodyPr/>
                    <a:lstStyle/>
                    <a:p>
                      <a:pPr algn="l" rtl="0" fontAlgn="base"/>
                      <a:r>
                        <a:rPr lang="fr-CA" sz="2400">
                          <a:effectLst/>
                        </a:rPr>
                        <a:t>Transformation​</a:t>
                      </a:r>
                      <a:endParaRPr lang="fr-CA" sz="2400" b="0" i="0">
                        <a:solidFill>
                          <a:srgbClr val="000000"/>
                        </a:solidFill>
                        <a:effectLst/>
                      </a:endParaRPr>
                    </a:p>
                  </a:txBody>
                  <a:tcPr/>
                </a:tc>
                <a:tc>
                  <a:txBody>
                    <a:bodyPr/>
                    <a:lstStyle/>
                    <a:p>
                      <a:pPr algn="l" rtl="0" fontAlgn="base"/>
                      <a:r>
                        <a:rPr lang="fr-CA" sz="2400">
                          <a:effectLst/>
                        </a:rPr>
                        <a:t>Préméditée</a:t>
                      </a:r>
                      <a:r>
                        <a:rPr lang="fr-CA" sz="2400" baseline="0">
                          <a:effectLst/>
                        </a:rPr>
                        <a:t> /</a:t>
                      </a:r>
                      <a:r>
                        <a:rPr lang="fr-CA" sz="2400">
                          <a:effectLst/>
                        </a:rPr>
                        <a:t>non préméditée​</a:t>
                      </a:r>
                      <a:endParaRPr lang="fr-CA" sz="2400" b="0" i="0">
                        <a:solidFill>
                          <a:srgbClr val="000000"/>
                        </a:solidFill>
                        <a:effectLst/>
                      </a:endParaRPr>
                    </a:p>
                  </a:txBody>
                  <a:tcPr/>
                </a:tc>
                <a:extLst>
                  <a:ext uri="{0D108BD9-81ED-4DB2-BD59-A6C34878D82A}">
                    <a16:rowId xmlns:a16="http://schemas.microsoft.com/office/drawing/2014/main" val="2299876990"/>
                  </a:ext>
                </a:extLst>
              </a:tr>
              <a:tr h="370840">
                <a:tc>
                  <a:txBody>
                    <a:bodyPr/>
                    <a:lstStyle/>
                    <a:p>
                      <a:pPr algn="l" rtl="0" fontAlgn="base"/>
                      <a:r>
                        <a:rPr lang="fr-CA" sz="2400">
                          <a:effectLst/>
                        </a:rPr>
                        <a:t>Bêtes dangereuses​</a:t>
                      </a:r>
                      <a:r>
                        <a:rPr lang="fr-CA" sz="2400" baseline="0">
                          <a:effectLst/>
                        </a:rPr>
                        <a:t> attaquables</a:t>
                      </a:r>
                      <a:endParaRPr lang="fr-CA" sz="2400" b="0" i="0">
                        <a:solidFill>
                          <a:srgbClr val="000000"/>
                        </a:solidFill>
                        <a:effectLst/>
                      </a:endParaRPr>
                    </a:p>
                  </a:txBody>
                  <a:tcPr/>
                </a:tc>
                <a:tc>
                  <a:txBody>
                    <a:bodyPr/>
                    <a:lstStyle/>
                    <a:p>
                      <a:pPr algn="l" rtl="0" fontAlgn="base"/>
                      <a:r>
                        <a:rPr lang="fr-CA" sz="2400">
                          <a:effectLst/>
                        </a:rPr>
                        <a:t>Armes religieuses / armes blanches ​</a:t>
                      </a:r>
                      <a:endParaRPr lang="fr-CA" sz="2400" b="0" i="0">
                        <a:solidFill>
                          <a:srgbClr val="000000"/>
                        </a:solidFill>
                        <a:effectLst/>
                      </a:endParaRPr>
                    </a:p>
                  </a:txBody>
                  <a:tcPr/>
                </a:tc>
                <a:extLst>
                  <a:ext uri="{0D108BD9-81ED-4DB2-BD59-A6C34878D82A}">
                    <a16:rowId xmlns:a16="http://schemas.microsoft.com/office/drawing/2014/main" val="2712970462"/>
                  </a:ext>
                </a:extLst>
              </a:tr>
            </a:tbl>
          </a:graphicData>
        </a:graphic>
      </p:graphicFrame>
      <p:pic>
        <p:nvPicPr>
          <p:cNvPr id="7" name="Espace réservé du contenu 4">
            <a:extLst>
              <a:ext uri="{FF2B5EF4-FFF2-40B4-BE49-F238E27FC236}">
                <a16:creationId xmlns:a16="http://schemas.microsoft.com/office/drawing/2014/main" id="{46A97601-3A23-B14A-BE18-AB8DCC4D10D4}"/>
              </a:ext>
            </a:extLst>
          </p:cNvPr>
          <p:cNvPicPr>
            <a:picLocks noChangeAspect="1"/>
          </p:cNvPicPr>
          <p:nvPr/>
        </p:nvPicPr>
        <p:blipFill rotWithShape="1">
          <a:blip r:embed="rId2"/>
          <a:srcRect l="19773" t="46731" r="8257" b="29319"/>
          <a:stretch/>
        </p:blipFill>
        <p:spPr>
          <a:xfrm>
            <a:off x="7319433" y="4606470"/>
            <a:ext cx="4034367" cy="1705430"/>
          </a:xfrm>
          <a:prstGeom prst="rect">
            <a:avLst/>
          </a:prstGeom>
        </p:spPr>
      </p:pic>
      <p:pic>
        <p:nvPicPr>
          <p:cNvPr id="8" name="Espace réservé du contenu 4">
            <a:extLst>
              <a:ext uri="{FF2B5EF4-FFF2-40B4-BE49-F238E27FC236}">
                <a16:creationId xmlns:a16="http://schemas.microsoft.com/office/drawing/2014/main" id="{2DC1C37D-6161-AA43-A4F2-416941049A57}"/>
              </a:ext>
            </a:extLst>
          </p:cNvPr>
          <p:cNvPicPr>
            <a:picLocks noChangeAspect="1"/>
          </p:cNvPicPr>
          <p:nvPr/>
        </p:nvPicPr>
        <p:blipFill rotWithShape="1">
          <a:blip r:embed="rId2"/>
          <a:srcRect l="19773" t="46731" r="8257" b="29319"/>
          <a:stretch/>
        </p:blipFill>
        <p:spPr>
          <a:xfrm>
            <a:off x="838200" y="4606470"/>
            <a:ext cx="4034367" cy="1705430"/>
          </a:xfrm>
          <a:prstGeom prst="rect">
            <a:avLst/>
          </a:prstGeom>
        </p:spPr>
      </p:pic>
      <p:sp>
        <p:nvSpPr>
          <p:cNvPr id="9" name="ZoneTexte 8">
            <a:extLst>
              <a:ext uri="{FF2B5EF4-FFF2-40B4-BE49-F238E27FC236}">
                <a16:creationId xmlns:a16="http://schemas.microsoft.com/office/drawing/2014/main" id="{F23F9650-5CB2-FF4D-937E-F29D8D359631}"/>
              </a:ext>
            </a:extLst>
          </p:cNvPr>
          <p:cNvSpPr txBox="1"/>
          <p:nvPr/>
        </p:nvSpPr>
        <p:spPr>
          <a:xfrm>
            <a:off x="5169214" y="5459185"/>
            <a:ext cx="1701171" cy="646331"/>
          </a:xfrm>
          <a:prstGeom prst="rect">
            <a:avLst/>
          </a:prstGeom>
          <a:noFill/>
        </p:spPr>
        <p:txBody>
          <a:bodyPr wrap="none" rtlCol="0">
            <a:spAutoFit/>
          </a:bodyPr>
          <a:lstStyle/>
          <a:p>
            <a:r>
              <a:rPr lang="fr-CA"/>
              <a:t>Subordonnée</a:t>
            </a:r>
            <a:r>
              <a:rPr lang="fr-CA" sz="1200"/>
              <a:t> </a:t>
            </a:r>
            <a:r>
              <a:rPr lang="fr-CA" sz="1600"/>
              <a:t>CP</a:t>
            </a:r>
          </a:p>
          <a:p>
            <a:endParaRPr lang="fr-FR"/>
          </a:p>
        </p:txBody>
      </p:sp>
    </p:spTree>
    <p:extLst>
      <p:ext uri="{BB962C8B-B14F-4D97-AF65-F5344CB8AC3E}">
        <p14:creationId xmlns:p14="http://schemas.microsoft.com/office/powerpoint/2010/main" val="270408512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5D582BE-231C-3C4D-9EA2-623A6F13F537}"/>
              </a:ext>
            </a:extLst>
          </p:cNvPr>
          <p:cNvSpPr>
            <a:spLocks noGrp="1"/>
          </p:cNvSpPr>
          <p:nvPr>
            <p:ph type="title"/>
          </p:nvPr>
        </p:nvSpPr>
        <p:spPr>
          <a:xfrm>
            <a:off x="863029" y="1012004"/>
            <a:ext cx="3504434" cy="4795408"/>
          </a:xfrm>
        </p:spPr>
        <p:txBody>
          <a:bodyPr>
            <a:normAutofit/>
          </a:bodyPr>
          <a:lstStyle/>
          <a:p>
            <a:r>
              <a:rPr lang="fr-FR" sz="4100" b="1" dirty="0">
                <a:solidFill>
                  <a:srgbClr val="FFFFFF"/>
                </a:solidFill>
              </a:rPr>
              <a:t>L’enseignement explicite des genres textuels</a:t>
            </a:r>
          </a:p>
        </p:txBody>
      </p:sp>
      <p:graphicFrame>
        <p:nvGraphicFramePr>
          <p:cNvPr id="5" name="Espace réservé du contenu 2">
            <a:extLst>
              <a:ext uri="{FF2B5EF4-FFF2-40B4-BE49-F238E27FC236}">
                <a16:creationId xmlns:a16="http://schemas.microsoft.com/office/drawing/2014/main" id="{5D09CA83-5CD9-4B3B-A2E3-D8D6CD3C95C1}"/>
              </a:ext>
            </a:extLst>
          </p:cNvPr>
          <p:cNvGraphicFramePr>
            <a:graphicFrameLocks noGrp="1"/>
          </p:cNvGraphicFramePr>
          <p:nvPr>
            <p:ph idx="1"/>
            <p:extLst>
              <p:ext uri="{D42A27DB-BD31-4B8C-83A1-F6EECF244321}">
                <p14:modId xmlns:p14="http://schemas.microsoft.com/office/powerpoint/2010/main" val="167334515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479831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23E55B0-FB08-A04A-986F-118F28EC650B}"/>
              </a:ext>
            </a:extLst>
          </p:cNvPr>
          <p:cNvSpPr>
            <a:spLocks noGrp="1"/>
          </p:cNvSpPr>
          <p:nvPr>
            <p:ph type="title"/>
          </p:nvPr>
        </p:nvSpPr>
        <p:spPr>
          <a:xfrm>
            <a:off x="643467" y="643467"/>
            <a:ext cx="3363974" cy="1597315"/>
          </a:xfrm>
          <a:noFill/>
          <a:ln w="19050">
            <a:solidFill>
              <a:schemeClr val="bg1"/>
            </a:solidFill>
          </a:ln>
        </p:spPr>
        <p:txBody>
          <a:bodyPr vert="horz" wrap="square" lIns="91440" tIns="45720" rIns="91440" bIns="45720" rtlCol="0" anchor="ctr">
            <a:normAutofit/>
          </a:bodyPr>
          <a:lstStyle/>
          <a:p>
            <a:pPr algn="ctr"/>
            <a:r>
              <a:rPr lang="en-US" sz="2600" b="1" kern="1200">
                <a:solidFill>
                  <a:schemeClr val="bg1"/>
                </a:solidFill>
                <a:latin typeface="+mj-lt"/>
                <a:ea typeface="+mj-ea"/>
                <a:cs typeface="+mj-cs"/>
              </a:rPr>
              <a:t>Situation de communication orale d’étudiants allophones (Libsersan, 2019)</a:t>
            </a:r>
          </a:p>
        </p:txBody>
      </p:sp>
      <p:sp>
        <p:nvSpPr>
          <p:cNvPr id="6" name="Espace réservé du contenu 2">
            <a:extLst>
              <a:ext uri="{FF2B5EF4-FFF2-40B4-BE49-F238E27FC236}">
                <a16:creationId xmlns:a16="http://schemas.microsoft.com/office/drawing/2014/main" id="{5A394DDF-7680-0449-9677-95B017B3E794}"/>
              </a:ext>
            </a:extLst>
          </p:cNvPr>
          <p:cNvSpPr txBox="1">
            <a:spLocks/>
          </p:cNvSpPr>
          <p:nvPr/>
        </p:nvSpPr>
        <p:spPr>
          <a:xfrm>
            <a:off x="643468" y="2638044"/>
            <a:ext cx="3363974" cy="34156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chemeClr val="bg1"/>
                </a:solidFill>
              </a:rPr>
              <a:t>Activités diverses</a:t>
            </a:r>
          </a:p>
          <a:p>
            <a:r>
              <a:rPr lang="en-US" sz="2000">
                <a:solidFill>
                  <a:schemeClr val="bg1"/>
                </a:solidFill>
              </a:rPr>
              <a:t>Défis liés à un contexte situé</a:t>
            </a:r>
          </a:p>
          <a:p>
            <a:r>
              <a:rPr lang="en-US" sz="2000">
                <a:solidFill>
                  <a:schemeClr val="bg1"/>
                </a:solidFill>
              </a:rPr>
              <a:t>Contenus linguistiques</a:t>
            </a:r>
          </a:p>
          <a:p>
            <a:pPr marL="457200" lvl="1"/>
            <a:endParaRPr lang="en-US" sz="2000">
              <a:solidFill>
                <a:schemeClr val="bg1"/>
              </a:solidFill>
            </a:endParaRPr>
          </a:p>
        </p:txBody>
      </p:sp>
      <p:pic>
        <p:nvPicPr>
          <p:cNvPr id="5" name="Espace réservé du contenu 4">
            <a:extLst>
              <a:ext uri="{FF2B5EF4-FFF2-40B4-BE49-F238E27FC236}">
                <a16:creationId xmlns:a16="http://schemas.microsoft.com/office/drawing/2014/main" id="{95B2C5E3-0CDF-A345-9D94-B018BFEA7DA3}"/>
              </a:ext>
            </a:extLst>
          </p:cNvPr>
          <p:cNvPicPr>
            <a:picLocks noGrp="1" noChangeAspect="1"/>
          </p:cNvPicPr>
          <p:nvPr>
            <p:ph idx="1"/>
          </p:nvPr>
        </p:nvPicPr>
        <p:blipFill>
          <a:blip r:embed="rId2"/>
          <a:stretch>
            <a:fillRect/>
          </a:stretch>
        </p:blipFill>
        <p:spPr>
          <a:xfrm>
            <a:off x="5002342" y="1117070"/>
            <a:ext cx="6951190" cy="5213392"/>
          </a:xfrm>
          <a:prstGeom prst="rect">
            <a:avLst/>
          </a:prstGeom>
        </p:spPr>
      </p:pic>
    </p:spTree>
    <p:extLst>
      <p:ext uri="{BB962C8B-B14F-4D97-AF65-F5344CB8AC3E}">
        <p14:creationId xmlns:p14="http://schemas.microsoft.com/office/powerpoint/2010/main" val="103926159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3E55B0-FB08-A04A-986F-118F28EC650B}"/>
              </a:ext>
            </a:extLst>
          </p:cNvPr>
          <p:cNvSpPr>
            <a:spLocks noGrp="1"/>
          </p:cNvSpPr>
          <p:nvPr>
            <p:ph type="title"/>
          </p:nvPr>
        </p:nvSpPr>
        <p:spPr/>
        <p:txBody>
          <a:bodyPr>
            <a:normAutofit/>
          </a:bodyPr>
          <a:lstStyle/>
          <a:p>
            <a:r>
              <a:rPr lang="fr-FR" b="1" dirty="0">
                <a:solidFill>
                  <a:srgbClr val="00A79D"/>
                </a:solidFill>
              </a:rPr>
              <a:t>L’importance de la construction progressive</a:t>
            </a:r>
          </a:p>
        </p:txBody>
      </p:sp>
      <p:sp>
        <p:nvSpPr>
          <p:cNvPr id="6" name="Espace réservé du contenu 2">
            <a:extLst>
              <a:ext uri="{FF2B5EF4-FFF2-40B4-BE49-F238E27FC236}">
                <a16:creationId xmlns:a16="http://schemas.microsoft.com/office/drawing/2014/main" id="{5A394DDF-7680-0449-9677-95B017B3E794}"/>
              </a:ext>
            </a:extLst>
          </p:cNvPr>
          <p:cNvSpPr txBox="1">
            <a:spLocks/>
          </p:cNvSpPr>
          <p:nvPr/>
        </p:nvSpPr>
        <p:spPr>
          <a:xfrm>
            <a:off x="838200" y="1825624"/>
            <a:ext cx="5181600" cy="470769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Gradation de la complexité des lectures et composition en </a:t>
            </a:r>
            <a:r>
              <a:rPr lang="fr-FR" i="1" dirty="0"/>
              <a:t>Pratique du français </a:t>
            </a:r>
            <a:r>
              <a:rPr lang="fr-FR" dirty="0"/>
              <a:t>(Dubé, 2019)</a:t>
            </a:r>
          </a:p>
          <a:p>
            <a:endParaRPr lang="fr-FR" dirty="0"/>
          </a:p>
          <a:p>
            <a:r>
              <a:rPr lang="fr-FR" dirty="0"/>
              <a:t>Écrire en foresterie (Tremblay et Laberge, 2019)</a:t>
            </a:r>
          </a:p>
          <a:p>
            <a:pPr lvl="1"/>
            <a:r>
              <a:rPr lang="fr-FR" dirty="0"/>
              <a:t>Des mandats d’écriture progressifs tout au long du DEC</a:t>
            </a:r>
          </a:p>
          <a:p>
            <a:pPr lvl="1"/>
            <a:endParaRPr lang="fr-FR" dirty="0"/>
          </a:p>
          <a:p>
            <a:r>
              <a:rPr lang="fr-FR" dirty="0"/>
              <a:t>Écrire en langue seconde (</a:t>
            </a:r>
            <a:r>
              <a:rPr lang="fr-FR" dirty="0" err="1"/>
              <a:t>Galipeau</a:t>
            </a:r>
            <a:r>
              <a:rPr lang="fr-FR" dirty="0"/>
              <a:t>, Soleil et </a:t>
            </a:r>
            <a:r>
              <a:rPr lang="fr-FR" dirty="0" err="1"/>
              <a:t>Konstantinopoulos</a:t>
            </a:r>
            <a:r>
              <a:rPr lang="fr-FR" dirty="0"/>
              <a:t>, 2019)</a:t>
            </a:r>
          </a:p>
          <a:p>
            <a:pPr lvl="1"/>
            <a:r>
              <a:rPr lang="fr-FR" dirty="0"/>
              <a:t>L’apport des compositions progressives au fil des cours</a:t>
            </a:r>
          </a:p>
          <a:p>
            <a:endParaRPr lang="fr-FR" dirty="0"/>
          </a:p>
          <a:p>
            <a:endParaRPr lang="fr-FR" dirty="0"/>
          </a:p>
        </p:txBody>
      </p:sp>
      <p:pic>
        <p:nvPicPr>
          <p:cNvPr id="7" name="Espace réservé du contenu 6">
            <a:extLst>
              <a:ext uri="{FF2B5EF4-FFF2-40B4-BE49-F238E27FC236}">
                <a16:creationId xmlns:a16="http://schemas.microsoft.com/office/drawing/2014/main" id="{638777C9-727E-F841-8B6A-06B41C158312}"/>
              </a:ext>
            </a:extLst>
          </p:cNvPr>
          <p:cNvPicPr>
            <a:picLocks noGrp="1" noChangeAspect="1"/>
          </p:cNvPicPr>
          <p:nvPr>
            <p:ph idx="1"/>
          </p:nvPr>
        </p:nvPicPr>
        <p:blipFill>
          <a:blip r:embed="rId2"/>
          <a:stretch>
            <a:fillRect/>
          </a:stretch>
        </p:blipFill>
        <p:spPr>
          <a:xfrm>
            <a:off x="6297129" y="1690688"/>
            <a:ext cx="5056672" cy="4486274"/>
          </a:xfrm>
          <a:prstGeom prst="rect">
            <a:avLst/>
          </a:prstGeom>
        </p:spPr>
      </p:pic>
    </p:spTree>
    <p:extLst>
      <p:ext uri="{BB962C8B-B14F-4D97-AF65-F5344CB8AC3E}">
        <p14:creationId xmlns:p14="http://schemas.microsoft.com/office/powerpoint/2010/main" val="966944262"/>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6D33DC-1916-E64E-83DF-6AE8D8FB1F46}"/>
              </a:ext>
            </a:extLst>
          </p:cNvPr>
          <p:cNvSpPr>
            <a:spLocks noGrp="1"/>
          </p:cNvSpPr>
          <p:nvPr>
            <p:ph type="title"/>
          </p:nvPr>
        </p:nvSpPr>
        <p:spPr/>
        <p:txBody>
          <a:bodyPr/>
          <a:lstStyle/>
          <a:p>
            <a:r>
              <a:rPr lang="fr-FR" b="1" dirty="0">
                <a:solidFill>
                  <a:srgbClr val="00A79D"/>
                </a:solidFill>
              </a:rPr>
              <a:t>Galipeau, Soleil et </a:t>
            </a:r>
            <a:r>
              <a:rPr lang="fr-FR" b="1" dirty="0" err="1">
                <a:solidFill>
                  <a:srgbClr val="00A79D"/>
                </a:solidFill>
              </a:rPr>
              <a:t>Konstantinopoulos</a:t>
            </a:r>
            <a:r>
              <a:rPr lang="fr-FR" b="1" dirty="0">
                <a:solidFill>
                  <a:srgbClr val="00A79D"/>
                </a:solidFill>
              </a:rPr>
              <a:t> (2019)</a:t>
            </a:r>
            <a:br>
              <a:rPr lang="fr-FR" b="1" dirty="0">
                <a:solidFill>
                  <a:srgbClr val="00A79D"/>
                </a:solidFill>
              </a:rPr>
            </a:br>
            <a:r>
              <a:rPr lang="fr-FR" b="1" dirty="0">
                <a:solidFill>
                  <a:srgbClr val="00A79D"/>
                </a:solidFill>
              </a:rPr>
              <a:t>Projet PAREA</a:t>
            </a:r>
          </a:p>
        </p:txBody>
      </p:sp>
      <p:pic>
        <p:nvPicPr>
          <p:cNvPr id="11" name="Espace réservé du contenu 10">
            <a:extLst>
              <a:ext uri="{FF2B5EF4-FFF2-40B4-BE49-F238E27FC236}">
                <a16:creationId xmlns:a16="http://schemas.microsoft.com/office/drawing/2014/main" id="{DF90D27D-E41F-FD41-B0B8-2B8B747B8E3E}"/>
              </a:ext>
            </a:extLst>
          </p:cNvPr>
          <p:cNvPicPr>
            <a:picLocks noGrp="1" noChangeAspect="1"/>
          </p:cNvPicPr>
          <p:nvPr>
            <p:ph idx="1"/>
          </p:nvPr>
        </p:nvPicPr>
        <p:blipFill>
          <a:blip r:embed="rId2"/>
          <a:stretch>
            <a:fillRect/>
          </a:stretch>
        </p:blipFill>
        <p:spPr>
          <a:xfrm>
            <a:off x="4259514" y="1333256"/>
            <a:ext cx="6650945" cy="5053476"/>
          </a:xfrm>
        </p:spPr>
      </p:pic>
    </p:spTree>
    <p:extLst>
      <p:ext uri="{BB962C8B-B14F-4D97-AF65-F5344CB8AC3E}">
        <p14:creationId xmlns:p14="http://schemas.microsoft.com/office/powerpoint/2010/main" val="139293674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3E55B0-FB08-A04A-986F-118F28EC650B}"/>
              </a:ext>
            </a:extLst>
          </p:cNvPr>
          <p:cNvSpPr>
            <a:spLocks noGrp="1"/>
          </p:cNvSpPr>
          <p:nvPr>
            <p:ph type="title"/>
          </p:nvPr>
        </p:nvSpPr>
        <p:spPr/>
        <p:txBody>
          <a:bodyPr>
            <a:normAutofit fontScale="90000"/>
          </a:bodyPr>
          <a:lstStyle/>
          <a:p>
            <a:r>
              <a:rPr lang="fr-FR" b="1" dirty="0">
                <a:solidFill>
                  <a:srgbClr val="00A79D"/>
                </a:solidFill>
              </a:rPr>
              <a:t>L’importance de l’affectif pour l’acquisition et la mise en œuvre des compétences en littératie</a:t>
            </a:r>
          </a:p>
        </p:txBody>
      </p:sp>
      <p:sp>
        <p:nvSpPr>
          <p:cNvPr id="6" name="Espace réservé du contenu 2">
            <a:extLst>
              <a:ext uri="{FF2B5EF4-FFF2-40B4-BE49-F238E27FC236}">
                <a16:creationId xmlns:a16="http://schemas.microsoft.com/office/drawing/2014/main" id="{5A394DDF-7680-0449-9677-95B017B3E794}"/>
              </a:ext>
            </a:extLst>
          </p:cNvPr>
          <p:cNvSpPr txBox="1">
            <a:spLocks/>
          </p:cNvSpPr>
          <p:nvPr/>
        </p:nvSpPr>
        <p:spPr>
          <a:xfrm>
            <a:off x="838200" y="1825624"/>
            <a:ext cx="5181600" cy="47076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Oralité en sciences (Cormier, 2019)</a:t>
            </a:r>
          </a:p>
          <a:p>
            <a:pPr lvl="1"/>
            <a:r>
              <a:rPr lang="fr-FR"/>
              <a:t>La perception d’efficacité personnelle de notre « sens du spectacle » permet-elle d’exceller en communication orale?</a:t>
            </a:r>
          </a:p>
          <a:p>
            <a:pPr marL="457200" lvl="1" indent="0">
              <a:buNone/>
            </a:pPr>
            <a:endParaRPr lang="fr-FR"/>
          </a:p>
          <a:p>
            <a:r>
              <a:rPr lang="fr-FR"/>
              <a:t>L’identité et la communauté pour engager affectivement les étudiants allophones (</a:t>
            </a:r>
            <a:r>
              <a:rPr lang="fr-FR" err="1"/>
              <a:t>Libersan</a:t>
            </a:r>
            <a:r>
              <a:rPr lang="fr-FR"/>
              <a:t>, 2019; </a:t>
            </a:r>
            <a:r>
              <a:rPr lang="fr-CA"/>
              <a:t>Man Chu Lau, 2019)</a:t>
            </a:r>
            <a:endParaRPr lang="fr-FR"/>
          </a:p>
          <a:p>
            <a:endParaRPr lang="fr-FR"/>
          </a:p>
        </p:txBody>
      </p:sp>
      <p:pic>
        <p:nvPicPr>
          <p:cNvPr id="13" name="Espace réservé du contenu 12">
            <a:extLst>
              <a:ext uri="{FF2B5EF4-FFF2-40B4-BE49-F238E27FC236}">
                <a16:creationId xmlns:a16="http://schemas.microsoft.com/office/drawing/2014/main" id="{F592631E-EBA1-CE45-952A-1EC9163DF38E}"/>
              </a:ext>
            </a:extLst>
          </p:cNvPr>
          <p:cNvPicPr>
            <a:picLocks noGrp="1" noChangeAspect="1"/>
          </p:cNvPicPr>
          <p:nvPr>
            <p:ph idx="1"/>
          </p:nvPr>
        </p:nvPicPr>
        <p:blipFill>
          <a:blip r:embed="rId2"/>
          <a:stretch>
            <a:fillRect/>
          </a:stretch>
        </p:blipFill>
        <p:spPr>
          <a:xfrm>
            <a:off x="6026080" y="2003803"/>
            <a:ext cx="5327720" cy="3668127"/>
          </a:xfrm>
          <a:prstGeom prst="rect">
            <a:avLst/>
          </a:prstGeom>
        </p:spPr>
      </p:pic>
    </p:spTree>
    <p:extLst>
      <p:ext uri="{BB962C8B-B14F-4D97-AF65-F5344CB8AC3E}">
        <p14:creationId xmlns:p14="http://schemas.microsoft.com/office/powerpoint/2010/main" val="75268860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8AE66D-4A6A-B54F-8AA8-B6D602B538B9}"/>
              </a:ext>
            </a:extLst>
          </p:cNvPr>
          <p:cNvSpPr>
            <a:spLocks noGrp="1"/>
          </p:cNvSpPr>
          <p:nvPr>
            <p:ph type="title"/>
          </p:nvPr>
        </p:nvSpPr>
        <p:spPr/>
        <p:txBody>
          <a:bodyPr/>
          <a:lstStyle/>
          <a:p>
            <a:r>
              <a:rPr lang="fr-FR" b="1" dirty="0">
                <a:solidFill>
                  <a:srgbClr val="00A79D"/>
                </a:solidFill>
              </a:rPr>
              <a:t>En plus… des nouveaux outils</a:t>
            </a:r>
          </a:p>
        </p:txBody>
      </p:sp>
    </p:spTree>
    <p:extLst>
      <p:ext uri="{BB962C8B-B14F-4D97-AF65-F5344CB8AC3E}">
        <p14:creationId xmlns:p14="http://schemas.microsoft.com/office/powerpoint/2010/main" val="407481689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8AE66D-4A6A-B54F-8AA8-B6D602B538B9}"/>
              </a:ext>
            </a:extLst>
          </p:cNvPr>
          <p:cNvSpPr>
            <a:spLocks noGrp="1"/>
          </p:cNvSpPr>
          <p:nvPr>
            <p:ph type="title"/>
          </p:nvPr>
        </p:nvSpPr>
        <p:spPr/>
        <p:txBody>
          <a:bodyPr/>
          <a:lstStyle/>
          <a:p>
            <a:r>
              <a:rPr lang="fr-FR" b="1" dirty="0">
                <a:solidFill>
                  <a:srgbClr val="00A79D"/>
                </a:solidFill>
              </a:rPr>
              <a:t>En plus… des nouveaux outils</a:t>
            </a:r>
          </a:p>
        </p:txBody>
      </p:sp>
      <p:sp>
        <p:nvSpPr>
          <p:cNvPr id="3" name="Espace réservé du contenu 2">
            <a:extLst>
              <a:ext uri="{FF2B5EF4-FFF2-40B4-BE49-F238E27FC236}">
                <a16:creationId xmlns:a16="http://schemas.microsoft.com/office/drawing/2014/main" id="{291F2F5C-80DA-6142-A791-883F1AA98260}"/>
              </a:ext>
            </a:extLst>
          </p:cNvPr>
          <p:cNvSpPr>
            <a:spLocks noGrp="1"/>
          </p:cNvSpPr>
          <p:nvPr>
            <p:ph idx="1"/>
          </p:nvPr>
        </p:nvSpPr>
        <p:spPr>
          <a:xfrm>
            <a:off x="838200" y="1825625"/>
            <a:ext cx="10036126" cy="4351338"/>
          </a:xfrm>
        </p:spPr>
        <p:txBody>
          <a:bodyPr/>
          <a:lstStyle/>
          <a:p>
            <a:r>
              <a:rPr lang="fr-FR" b="1" dirty="0"/>
              <a:t>Tableaux synthèse des stratégies pédagogiques de lecture (Bourgoin, 2019)</a:t>
            </a:r>
          </a:p>
        </p:txBody>
      </p:sp>
    </p:spTree>
    <p:extLst>
      <p:ext uri="{BB962C8B-B14F-4D97-AF65-F5344CB8AC3E}">
        <p14:creationId xmlns:p14="http://schemas.microsoft.com/office/powerpoint/2010/main" val="51301770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556F4A-816C-E04A-A157-1B7C81C94287}"/>
              </a:ext>
            </a:extLst>
          </p:cNvPr>
          <p:cNvSpPr>
            <a:spLocks noGrp="1"/>
          </p:cNvSpPr>
          <p:nvPr>
            <p:ph type="title"/>
          </p:nvPr>
        </p:nvSpPr>
        <p:spPr>
          <a:xfrm>
            <a:off x="419100" y="500062"/>
            <a:ext cx="11353800" cy="1325563"/>
          </a:xfrm>
        </p:spPr>
        <p:txBody>
          <a:bodyPr/>
          <a:lstStyle/>
          <a:p>
            <a:r>
              <a:rPr lang="fr-FR" dirty="0">
                <a:solidFill>
                  <a:srgbClr val="00A79D"/>
                </a:solidFill>
              </a:rPr>
              <a:t>Formation et soutien à des projets professionnels</a:t>
            </a:r>
          </a:p>
        </p:txBody>
      </p:sp>
      <p:pic>
        <p:nvPicPr>
          <p:cNvPr id="6" name="Espace réservé du contenu 5">
            <a:extLst>
              <a:ext uri="{FF2B5EF4-FFF2-40B4-BE49-F238E27FC236}">
                <a16:creationId xmlns:a16="http://schemas.microsoft.com/office/drawing/2014/main" id="{DBA770EA-81F6-504F-BDA9-A0752E6DFA3F}"/>
              </a:ext>
            </a:extLst>
          </p:cNvPr>
          <p:cNvPicPr>
            <a:picLocks noGrp="1" noChangeAspect="1"/>
          </p:cNvPicPr>
          <p:nvPr>
            <p:ph idx="1"/>
          </p:nvPr>
        </p:nvPicPr>
        <p:blipFill>
          <a:blip r:embed="rId2"/>
          <a:stretch>
            <a:fillRect/>
          </a:stretch>
        </p:blipFill>
        <p:spPr>
          <a:xfrm>
            <a:off x="1913364" y="1825625"/>
            <a:ext cx="8365272" cy="4351338"/>
          </a:xfrm>
          <a:ln>
            <a:solidFill>
              <a:schemeClr val="tx1"/>
            </a:solidFill>
          </a:ln>
        </p:spPr>
      </p:pic>
    </p:spTree>
    <p:extLst>
      <p:ext uri="{BB962C8B-B14F-4D97-AF65-F5344CB8AC3E}">
        <p14:creationId xmlns:p14="http://schemas.microsoft.com/office/powerpoint/2010/main" val="3204059"/>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2C4ACF-D34C-4C46-8689-EBE2E67F3AA1}"/>
              </a:ext>
            </a:extLst>
          </p:cNvPr>
          <p:cNvSpPr>
            <a:spLocks noGrp="1"/>
          </p:cNvSpPr>
          <p:nvPr>
            <p:ph type="title"/>
          </p:nvPr>
        </p:nvSpPr>
        <p:spPr>
          <a:xfrm>
            <a:off x="838200" y="365125"/>
            <a:ext cx="10515600" cy="1325563"/>
          </a:xfrm>
        </p:spPr>
        <p:txBody>
          <a:bodyPr/>
          <a:lstStyle/>
          <a:p>
            <a:r>
              <a:rPr lang="fr-FR" b="1" dirty="0">
                <a:solidFill>
                  <a:srgbClr val="00A79D"/>
                </a:solidFill>
              </a:rPr>
              <a:t>Tableaux synthèse des stratégies pédagogiques de lecture (Bourgoin, 2019)</a:t>
            </a:r>
          </a:p>
        </p:txBody>
      </p:sp>
      <p:pic>
        <p:nvPicPr>
          <p:cNvPr id="6" name="Espace réservé du contenu 5">
            <a:extLst>
              <a:ext uri="{FF2B5EF4-FFF2-40B4-BE49-F238E27FC236}">
                <a16:creationId xmlns:a16="http://schemas.microsoft.com/office/drawing/2014/main" id="{0882205F-8B8A-A840-872A-94062040D858}"/>
              </a:ext>
            </a:extLst>
          </p:cNvPr>
          <p:cNvPicPr>
            <a:picLocks noGrp="1" noChangeAspect="1"/>
          </p:cNvPicPr>
          <p:nvPr>
            <p:ph sz="half" idx="1"/>
          </p:nvPr>
        </p:nvPicPr>
        <p:blipFill>
          <a:blip r:embed="rId3"/>
          <a:stretch>
            <a:fillRect/>
          </a:stretch>
        </p:blipFill>
        <p:spPr>
          <a:xfrm>
            <a:off x="1100848" y="1825625"/>
            <a:ext cx="4656303" cy="4351338"/>
          </a:xfrm>
          <a:ln>
            <a:solidFill>
              <a:schemeClr val="accent1"/>
            </a:solidFill>
          </a:ln>
        </p:spPr>
      </p:pic>
      <p:pic>
        <p:nvPicPr>
          <p:cNvPr id="8" name="Espace réservé du contenu 7">
            <a:extLst>
              <a:ext uri="{FF2B5EF4-FFF2-40B4-BE49-F238E27FC236}">
                <a16:creationId xmlns:a16="http://schemas.microsoft.com/office/drawing/2014/main" id="{2CDAD51D-6E47-0141-ADAB-55A7554B00DC}"/>
              </a:ext>
            </a:extLst>
          </p:cNvPr>
          <p:cNvPicPr>
            <a:picLocks noGrp="1" noChangeAspect="1"/>
          </p:cNvPicPr>
          <p:nvPr>
            <p:ph sz="half" idx="2"/>
          </p:nvPr>
        </p:nvPicPr>
        <p:blipFill>
          <a:blip r:embed="rId4"/>
          <a:stretch>
            <a:fillRect/>
          </a:stretch>
        </p:blipFill>
        <p:spPr>
          <a:xfrm>
            <a:off x="6631802" y="1825625"/>
            <a:ext cx="4262395" cy="4351338"/>
          </a:xfrm>
          <a:ln>
            <a:solidFill>
              <a:schemeClr val="accent1"/>
            </a:solidFill>
          </a:ln>
        </p:spPr>
      </p:pic>
      <p:sp>
        <p:nvSpPr>
          <p:cNvPr id="3" name="ZoneTexte 2">
            <a:extLst>
              <a:ext uri="{FF2B5EF4-FFF2-40B4-BE49-F238E27FC236}">
                <a16:creationId xmlns:a16="http://schemas.microsoft.com/office/drawing/2014/main" id="{BE57A304-B6DD-C94D-90ED-D191A8BC8FFF}"/>
              </a:ext>
            </a:extLst>
          </p:cNvPr>
          <p:cNvSpPr txBox="1"/>
          <p:nvPr/>
        </p:nvSpPr>
        <p:spPr>
          <a:xfrm>
            <a:off x="6631802" y="6328611"/>
            <a:ext cx="4262395" cy="338554"/>
          </a:xfrm>
          <a:prstGeom prst="rect">
            <a:avLst/>
          </a:prstGeom>
          <a:noFill/>
        </p:spPr>
        <p:txBody>
          <a:bodyPr wrap="square" rtlCol="0">
            <a:spAutoFit/>
          </a:bodyPr>
          <a:lstStyle/>
          <a:p>
            <a:r>
              <a:rPr lang="fr-FR" sz="1600" b="1" dirty="0"/>
              <a:t>Disponibles sur le site du </a:t>
            </a:r>
            <a:r>
              <a:rPr lang="fr-FR" sz="1600" b="1" dirty="0" err="1"/>
              <a:t>LabSEL</a:t>
            </a:r>
            <a:r>
              <a:rPr lang="fr-FR" sz="1600" b="1" dirty="0"/>
              <a:t> dès juillet 2019</a:t>
            </a:r>
          </a:p>
        </p:txBody>
      </p:sp>
    </p:spTree>
    <p:extLst>
      <p:ext uri="{BB962C8B-B14F-4D97-AF65-F5344CB8AC3E}">
        <p14:creationId xmlns:p14="http://schemas.microsoft.com/office/powerpoint/2010/main" val="609109307"/>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8AE66D-4A6A-B54F-8AA8-B6D602B538B9}"/>
              </a:ext>
            </a:extLst>
          </p:cNvPr>
          <p:cNvSpPr>
            <a:spLocks noGrp="1"/>
          </p:cNvSpPr>
          <p:nvPr>
            <p:ph type="title"/>
          </p:nvPr>
        </p:nvSpPr>
        <p:spPr/>
        <p:txBody>
          <a:bodyPr/>
          <a:lstStyle/>
          <a:p>
            <a:r>
              <a:rPr lang="fr-FR" b="1" dirty="0">
                <a:solidFill>
                  <a:srgbClr val="00A79D"/>
                </a:solidFill>
              </a:rPr>
              <a:t>En plus… des nouveaux outils</a:t>
            </a:r>
          </a:p>
        </p:txBody>
      </p:sp>
      <p:sp>
        <p:nvSpPr>
          <p:cNvPr id="3" name="Espace réservé du contenu 2">
            <a:extLst>
              <a:ext uri="{FF2B5EF4-FFF2-40B4-BE49-F238E27FC236}">
                <a16:creationId xmlns:a16="http://schemas.microsoft.com/office/drawing/2014/main" id="{291F2F5C-80DA-6142-A791-883F1AA98260}"/>
              </a:ext>
            </a:extLst>
          </p:cNvPr>
          <p:cNvSpPr>
            <a:spLocks noGrp="1"/>
          </p:cNvSpPr>
          <p:nvPr>
            <p:ph idx="1"/>
          </p:nvPr>
        </p:nvSpPr>
        <p:spPr/>
        <p:txBody>
          <a:bodyPr/>
          <a:lstStyle/>
          <a:p>
            <a:r>
              <a:rPr lang="fr-FR" dirty="0"/>
              <a:t>Tableaux synthèse des stratégies pédagogiques de lecture (Bourgoin, 2019)</a:t>
            </a:r>
          </a:p>
          <a:p>
            <a:r>
              <a:rPr lang="fr-FR" b="1" dirty="0"/>
              <a:t>Des capsules de rehaussement des compétences en littératie (CREMA)</a:t>
            </a:r>
          </a:p>
        </p:txBody>
      </p:sp>
    </p:spTree>
    <p:extLst>
      <p:ext uri="{BB962C8B-B14F-4D97-AF65-F5344CB8AC3E}">
        <p14:creationId xmlns:p14="http://schemas.microsoft.com/office/powerpoint/2010/main" val="826686302"/>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60CD86C-889C-EA4A-9653-D0184CBDE42C}"/>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3000" b="1" kern="1200">
                <a:solidFill>
                  <a:srgbClr val="FFFFFF"/>
                </a:solidFill>
                <a:latin typeface="+mj-lt"/>
                <a:ea typeface="+mj-ea"/>
                <a:cs typeface="+mj-cs"/>
              </a:rPr>
              <a:t>Des capsules de rehaussement des compétences en littératie (CREMA)</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Espace réservé du contenu 4">
            <a:extLst>
              <a:ext uri="{FF2B5EF4-FFF2-40B4-BE49-F238E27FC236}">
                <a16:creationId xmlns:a16="http://schemas.microsoft.com/office/drawing/2014/main" id="{4596822F-47DF-5746-98A8-DFB8A6762447}"/>
              </a:ext>
            </a:extLst>
          </p:cNvPr>
          <p:cNvPicPr>
            <a:picLocks noGrp="1" noChangeAspect="1"/>
          </p:cNvPicPr>
          <p:nvPr>
            <p:ph idx="1"/>
          </p:nvPr>
        </p:nvPicPr>
        <p:blipFill>
          <a:blip r:embed="rId2"/>
          <a:stretch>
            <a:fillRect/>
          </a:stretch>
        </p:blipFill>
        <p:spPr>
          <a:xfrm>
            <a:off x="773568" y="2509911"/>
            <a:ext cx="10589765" cy="3997637"/>
          </a:xfrm>
          <a:prstGeom prst="rect">
            <a:avLst/>
          </a:prstGeom>
        </p:spPr>
      </p:pic>
    </p:spTree>
    <p:extLst>
      <p:ext uri="{BB962C8B-B14F-4D97-AF65-F5344CB8AC3E}">
        <p14:creationId xmlns:p14="http://schemas.microsoft.com/office/powerpoint/2010/main" val="397846758"/>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D582BE-231C-3C4D-9EA2-623A6F13F537}"/>
              </a:ext>
            </a:extLst>
          </p:cNvPr>
          <p:cNvSpPr>
            <a:spLocks noGrp="1"/>
          </p:cNvSpPr>
          <p:nvPr>
            <p:ph type="title"/>
          </p:nvPr>
        </p:nvSpPr>
        <p:spPr/>
        <p:txBody>
          <a:bodyPr/>
          <a:lstStyle/>
          <a:p>
            <a:r>
              <a:rPr lang="fr-FR" b="1" dirty="0">
                <a:solidFill>
                  <a:srgbClr val="00A79D"/>
                </a:solidFill>
                <a:hlinkClick r:id="rId2"/>
              </a:rPr>
              <a:t>Des capsules de rehaussement des compétences en littératie</a:t>
            </a:r>
            <a:r>
              <a:rPr lang="fr-FR" b="1" dirty="0">
                <a:solidFill>
                  <a:srgbClr val="00A79D"/>
                </a:solidFill>
              </a:rPr>
              <a:t> (CREMA, 2019)</a:t>
            </a:r>
          </a:p>
        </p:txBody>
      </p:sp>
      <p:sp>
        <p:nvSpPr>
          <p:cNvPr id="3" name="Espace réservé du contenu 2">
            <a:extLst>
              <a:ext uri="{FF2B5EF4-FFF2-40B4-BE49-F238E27FC236}">
                <a16:creationId xmlns:a16="http://schemas.microsoft.com/office/drawing/2014/main" id="{F1C972E0-696D-7648-BDD1-0332650305DD}"/>
              </a:ext>
            </a:extLst>
          </p:cNvPr>
          <p:cNvSpPr>
            <a:spLocks noGrp="1"/>
          </p:cNvSpPr>
          <p:nvPr>
            <p:ph idx="1"/>
          </p:nvPr>
        </p:nvSpPr>
        <p:spPr>
          <a:xfrm>
            <a:off x="838200" y="1876926"/>
            <a:ext cx="10880188" cy="4824662"/>
          </a:xfrm>
        </p:spPr>
        <p:txBody>
          <a:bodyPr>
            <a:normAutofit fontScale="92500" lnSpcReduction="10000"/>
          </a:bodyPr>
          <a:lstStyle/>
          <a:p>
            <a:r>
              <a:rPr lang="fr-CA" sz="2000" dirty="0"/>
              <a:t>12 capsules autoportantes</a:t>
            </a:r>
          </a:p>
          <a:p>
            <a:r>
              <a:rPr lang="fr-CA" sz="2000" dirty="0"/>
              <a:t>Durée : 1 à 5 minutes</a:t>
            </a:r>
          </a:p>
          <a:p>
            <a:r>
              <a:rPr lang="fr-CA" sz="2000" dirty="0"/>
              <a:t>Sujets:</a:t>
            </a:r>
          </a:p>
          <a:p>
            <a:pPr lvl="1">
              <a:lnSpc>
                <a:spcPct val="120000"/>
              </a:lnSpc>
              <a:spcAft>
                <a:spcPts val="600"/>
              </a:spcAft>
              <a:buFont typeface="Courier New" panose="02070309020205020404" pitchFamily="49" charset="0"/>
              <a:buChar char="o"/>
            </a:pPr>
            <a:r>
              <a:rPr lang="fr-CA" sz="1600" dirty="0"/>
              <a:t>Littératie : </a:t>
            </a:r>
          </a:p>
          <a:p>
            <a:pPr lvl="2">
              <a:lnSpc>
                <a:spcPct val="120000"/>
              </a:lnSpc>
              <a:spcAft>
                <a:spcPts val="600"/>
              </a:spcAft>
              <a:buFont typeface="Wingdings" pitchFamily="2" charset="2"/>
              <a:buChar char="Ø"/>
            </a:pPr>
            <a:r>
              <a:rPr lang="fr-CA" sz="1400" dirty="0"/>
              <a:t>stratégies de lecture (survol, surlignement des idées principales et secondaires, résumé, schématisation)</a:t>
            </a:r>
          </a:p>
          <a:p>
            <a:pPr lvl="2">
              <a:lnSpc>
                <a:spcPct val="120000"/>
              </a:lnSpc>
              <a:spcAft>
                <a:spcPts val="600"/>
              </a:spcAft>
              <a:buFont typeface="Wingdings" pitchFamily="2" charset="2"/>
              <a:buChar char="Ø"/>
            </a:pPr>
            <a:r>
              <a:rPr lang="fr-CA" sz="1400" dirty="0"/>
              <a:t>Recherche sur le web (en vue de rédiger un texte) : planification, repérage de mots-clés, lecture globale à l’écran, lecture spécifique, réalisation d’un tableau synthèse, conseils de rédaction)</a:t>
            </a:r>
          </a:p>
          <a:p>
            <a:pPr lvl="2">
              <a:lnSpc>
                <a:spcPct val="120000"/>
              </a:lnSpc>
              <a:spcAft>
                <a:spcPts val="600"/>
              </a:spcAft>
              <a:buFont typeface="Wingdings" pitchFamily="2" charset="2"/>
              <a:buChar char="Ø"/>
            </a:pPr>
            <a:r>
              <a:rPr lang="fr-CA" sz="1400" dirty="0"/>
              <a:t>Performance orale : planification et organisation des étapes d’un discours; conseil pour la gestion d’une prise de parole de groupe; contrôle de la voix (volume, débit) et du corps/parole/regard; présentation de la stratégie de reformulation (dans le cadre de discussions, débats, etc.)</a:t>
            </a:r>
          </a:p>
          <a:p>
            <a:pPr lvl="1">
              <a:lnSpc>
                <a:spcPct val="120000"/>
              </a:lnSpc>
              <a:spcAft>
                <a:spcPts val="600"/>
              </a:spcAft>
              <a:buFont typeface="Courier New" panose="02070309020205020404" pitchFamily="49" charset="0"/>
              <a:buChar char="o"/>
            </a:pPr>
            <a:r>
              <a:rPr lang="fr-CA" sz="1600" dirty="0"/>
              <a:t>Résolution de problème</a:t>
            </a:r>
          </a:p>
          <a:p>
            <a:pPr lvl="1">
              <a:lnSpc>
                <a:spcPct val="120000"/>
              </a:lnSpc>
              <a:spcAft>
                <a:spcPts val="600"/>
              </a:spcAft>
              <a:buFont typeface="Courier New" panose="02070309020205020404" pitchFamily="49" charset="0"/>
              <a:buChar char="o"/>
            </a:pPr>
            <a:r>
              <a:rPr lang="fr-CA" sz="1600" dirty="0"/>
              <a:t>Numératie : </a:t>
            </a:r>
          </a:p>
          <a:p>
            <a:pPr lvl="2">
              <a:lnSpc>
                <a:spcPct val="120000"/>
              </a:lnSpc>
              <a:spcAft>
                <a:spcPts val="600"/>
              </a:spcAft>
              <a:buFont typeface="Wingdings" pitchFamily="2" charset="2"/>
              <a:buChar char="Ø"/>
            </a:pPr>
            <a:r>
              <a:rPr lang="fr-CA" sz="1400" dirty="0"/>
              <a:t>calcul de la règle de trois</a:t>
            </a:r>
          </a:p>
          <a:p>
            <a:pPr lvl="2">
              <a:lnSpc>
                <a:spcPct val="120000"/>
              </a:lnSpc>
              <a:spcAft>
                <a:spcPts val="600"/>
              </a:spcAft>
              <a:buFont typeface="Wingdings" pitchFamily="2" charset="2"/>
              <a:buChar char="Ø"/>
            </a:pPr>
            <a:r>
              <a:rPr lang="fr-CA" sz="1400" dirty="0"/>
              <a:t>calcul des pourcentages</a:t>
            </a:r>
          </a:p>
          <a:p>
            <a:pPr lvl="2">
              <a:lnSpc>
                <a:spcPct val="120000"/>
              </a:lnSpc>
              <a:spcAft>
                <a:spcPts val="600"/>
              </a:spcAft>
              <a:buFont typeface="Wingdings" pitchFamily="2" charset="2"/>
              <a:buChar char="Ø"/>
            </a:pPr>
            <a:r>
              <a:rPr lang="fr-CA" sz="1400" dirty="0"/>
              <a:t>Lecture de graphiques (« L’utilisation de documents »)</a:t>
            </a:r>
          </a:p>
        </p:txBody>
      </p:sp>
    </p:spTree>
    <p:extLst>
      <p:ext uri="{BB962C8B-B14F-4D97-AF65-F5344CB8AC3E}">
        <p14:creationId xmlns:p14="http://schemas.microsoft.com/office/powerpoint/2010/main" val="3238474334"/>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8AD6382-E502-0940-8E37-D54FBCFF9D14}"/>
              </a:ext>
            </a:extLst>
          </p:cNvPr>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kern="1200">
                <a:solidFill>
                  <a:schemeClr val="tx1"/>
                </a:solidFill>
                <a:latin typeface="+mj-lt"/>
                <a:ea typeface="+mj-ea"/>
                <a:cs typeface="+mj-cs"/>
              </a:rPr>
              <a:t>Les autres pistes à explorer…</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191261"/>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5D582BE-231C-3C4D-9EA2-623A6F13F537}"/>
              </a:ext>
            </a:extLst>
          </p:cNvPr>
          <p:cNvSpPr>
            <a:spLocks noGrp="1"/>
          </p:cNvSpPr>
          <p:nvPr>
            <p:ph type="title"/>
          </p:nvPr>
        </p:nvSpPr>
        <p:spPr>
          <a:xfrm>
            <a:off x="838200" y="963877"/>
            <a:ext cx="3494362" cy="4930246"/>
          </a:xfrm>
        </p:spPr>
        <p:txBody>
          <a:bodyPr>
            <a:normAutofit/>
          </a:bodyPr>
          <a:lstStyle/>
          <a:p>
            <a:pPr algn="r"/>
            <a:r>
              <a:rPr lang="fr-FR">
                <a:solidFill>
                  <a:schemeClr val="accent1"/>
                </a:solidFill>
              </a:rPr>
              <a:t>Les autres pistes à explorer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F1C972E0-696D-7648-BDD1-0332650305DD}"/>
              </a:ext>
            </a:extLst>
          </p:cNvPr>
          <p:cNvSpPr>
            <a:spLocks noGrp="1"/>
          </p:cNvSpPr>
          <p:nvPr>
            <p:ph idx="1"/>
          </p:nvPr>
        </p:nvSpPr>
        <p:spPr>
          <a:xfrm>
            <a:off x="4976031" y="963877"/>
            <a:ext cx="6377769" cy="4930246"/>
          </a:xfrm>
        </p:spPr>
        <p:txBody>
          <a:bodyPr anchor="ctr">
            <a:normAutofit/>
          </a:bodyPr>
          <a:lstStyle/>
          <a:p>
            <a:r>
              <a:rPr lang="fr-FR" sz="2400" b="1" i="1" dirty="0"/>
              <a:t>Reading </a:t>
            </a:r>
            <a:r>
              <a:rPr lang="fr-FR" sz="2400" b="1" i="1" dirty="0" err="1"/>
              <a:t>apprenticeship</a:t>
            </a:r>
            <a:endParaRPr lang="fr-FR" sz="2400" b="1" i="1" dirty="0"/>
          </a:p>
          <a:p>
            <a:r>
              <a:rPr lang="fr-FR" sz="2400" dirty="0"/>
              <a:t>La méthode </a:t>
            </a:r>
            <a:r>
              <a:rPr lang="fr-FR" sz="2400" dirty="0" err="1"/>
              <a:t>québégalaise</a:t>
            </a:r>
            <a:endParaRPr lang="fr-FR" sz="2400" dirty="0"/>
          </a:p>
          <a:p>
            <a:r>
              <a:rPr lang="fr-FR" sz="2400" dirty="0"/>
              <a:t>L’écriture réflexive (mise à distance – sens critique)</a:t>
            </a:r>
          </a:p>
        </p:txBody>
      </p:sp>
    </p:spTree>
    <p:extLst>
      <p:ext uri="{BB962C8B-B14F-4D97-AF65-F5344CB8AC3E}">
        <p14:creationId xmlns:p14="http://schemas.microsoft.com/office/powerpoint/2010/main" val="2041821831"/>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C073A9-B0AA-7F43-BC2F-07A21E3F63E1}"/>
              </a:ext>
            </a:extLst>
          </p:cNvPr>
          <p:cNvSpPr>
            <a:spLocks noGrp="1"/>
          </p:cNvSpPr>
          <p:nvPr>
            <p:ph type="title"/>
          </p:nvPr>
        </p:nvSpPr>
        <p:spPr/>
        <p:txBody>
          <a:bodyPr/>
          <a:lstStyle/>
          <a:p>
            <a:r>
              <a:rPr lang="fr-FR" dirty="0">
                <a:hlinkClick r:id="rId2"/>
              </a:rPr>
              <a:t>L’approche </a:t>
            </a:r>
            <a:r>
              <a:rPr lang="fr-FR" i="1" dirty="0">
                <a:hlinkClick r:id="rId2"/>
              </a:rPr>
              <a:t>Reading </a:t>
            </a:r>
            <a:r>
              <a:rPr lang="fr-FR" i="1" dirty="0" err="1">
                <a:hlinkClick r:id="rId2"/>
              </a:rPr>
              <a:t>Apprenticeship</a:t>
            </a:r>
            <a:br>
              <a:rPr lang="fr-FR" dirty="0"/>
            </a:br>
            <a:endParaRPr lang="fr-FR" dirty="0"/>
          </a:p>
        </p:txBody>
      </p:sp>
      <p:pic>
        <p:nvPicPr>
          <p:cNvPr id="4" name="Espace réservé du contenu 3">
            <a:extLst>
              <a:ext uri="{FF2B5EF4-FFF2-40B4-BE49-F238E27FC236}">
                <a16:creationId xmlns:a16="http://schemas.microsoft.com/office/drawing/2014/main" id="{5F885AEA-3556-1E4A-A193-41EB0DD13EAC}"/>
              </a:ext>
            </a:extLst>
          </p:cNvPr>
          <p:cNvPicPr>
            <a:picLocks noGrp="1" noChangeAspect="1"/>
          </p:cNvPicPr>
          <p:nvPr>
            <p:ph idx="1"/>
          </p:nvPr>
        </p:nvPicPr>
        <p:blipFill>
          <a:blip r:embed="rId3"/>
          <a:stretch>
            <a:fillRect/>
          </a:stretch>
        </p:blipFill>
        <p:spPr>
          <a:xfrm>
            <a:off x="1046600" y="1690687"/>
            <a:ext cx="9703777" cy="5060369"/>
          </a:xfrm>
          <a:prstGeom prst="rect">
            <a:avLst/>
          </a:prstGeom>
        </p:spPr>
      </p:pic>
    </p:spTree>
    <p:extLst>
      <p:ext uri="{BB962C8B-B14F-4D97-AF65-F5344CB8AC3E}">
        <p14:creationId xmlns:p14="http://schemas.microsoft.com/office/powerpoint/2010/main" val="3441579546"/>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5D582BE-231C-3C4D-9EA2-623A6F13F537}"/>
              </a:ext>
            </a:extLst>
          </p:cNvPr>
          <p:cNvSpPr>
            <a:spLocks noGrp="1"/>
          </p:cNvSpPr>
          <p:nvPr>
            <p:ph type="title"/>
          </p:nvPr>
        </p:nvSpPr>
        <p:spPr>
          <a:xfrm>
            <a:off x="838200" y="963877"/>
            <a:ext cx="3494362" cy="4930246"/>
          </a:xfrm>
        </p:spPr>
        <p:txBody>
          <a:bodyPr>
            <a:normAutofit/>
          </a:bodyPr>
          <a:lstStyle/>
          <a:p>
            <a:pPr algn="r"/>
            <a:r>
              <a:rPr lang="fr-FR">
                <a:solidFill>
                  <a:schemeClr val="accent1"/>
                </a:solidFill>
              </a:rPr>
              <a:t>Les autres pistes à explorer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F1C972E0-696D-7648-BDD1-0332650305DD}"/>
              </a:ext>
            </a:extLst>
          </p:cNvPr>
          <p:cNvSpPr>
            <a:spLocks noGrp="1"/>
          </p:cNvSpPr>
          <p:nvPr>
            <p:ph idx="1"/>
          </p:nvPr>
        </p:nvSpPr>
        <p:spPr>
          <a:xfrm>
            <a:off x="4976031" y="963877"/>
            <a:ext cx="6377769" cy="4930246"/>
          </a:xfrm>
        </p:spPr>
        <p:txBody>
          <a:bodyPr anchor="ctr">
            <a:normAutofit/>
          </a:bodyPr>
          <a:lstStyle/>
          <a:p>
            <a:r>
              <a:rPr lang="fr-FR" sz="2400" i="1"/>
              <a:t>Reading apprenticeship</a:t>
            </a:r>
          </a:p>
          <a:p>
            <a:r>
              <a:rPr lang="fr-FR" sz="2400" b="1"/>
              <a:t>La méthode québégalaise</a:t>
            </a:r>
          </a:p>
          <a:p>
            <a:r>
              <a:rPr lang="fr-FR" sz="2400"/>
              <a:t>L’écriture réflexive (mise à distance – sens critique)</a:t>
            </a:r>
          </a:p>
        </p:txBody>
      </p:sp>
    </p:spTree>
    <p:extLst>
      <p:ext uri="{BB962C8B-B14F-4D97-AF65-F5344CB8AC3E}">
        <p14:creationId xmlns:p14="http://schemas.microsoft.com/office/powerpoint/2010/main" val="555662898"/>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C073A9-B0AA-7F43-BC2F-07A21E3F63E1}"/>
              </a:ext>
            </a:extLst>
          </p:cNvPr>
          <p:cNvSpPr>
            <a:spLocks noGrp="1"/>
          </p:cNvSpPr>
          <p:nvPr>
            <p:ph type="title"/>
          </p:nvPr>
        </p:nvSpPr>
        <p:spPr/>
        <p:txBody>
          <a:bodyPr/>
          <a:lstStyle/>
          <a:p>
            <a:r>
              <a:rPr lang="fr-FR"/>
              <a:t>La méthode </a:t>
            </a:r>
            <a:r>
              <a:rPr lang="fr-FR" err="1"/>
              <a:t>québégalaise</a:t>
            </a:r>
            <a:r>
              <a:rPr lang="fr-FR"/>
              <a:t> (</a:t>
            </a:r>
            <a:r>
              <a:rPr lang="fr-CA" err="1"/>
              <a:t>Guèye</a:t>
            </a:r>
            <a:r>
              <a:rPr lang="fr-CA"/>
              <a:t>, 2018)</a:t>
            </a:r>
            <a:endParaRPr lang="fr-FR"/>
          </a:p>
        </p:txBody>
      </p:sp>
      <p:sp>
        <p:nvSpPr>
          <p:cNvPr id="5" name="ZoneTexte 4">
            <a:extLst>
              <a:ext uri="{FF2B5EF4-FFF2-40B4-BE49-F238E27FC236}">
                <a16:creationId xmlns:a16="http://schemas.microsoft.com/office/drawing/2014/main" id="{9EF041D7-4746-5943-8D39-D8B2BD8D4435}"/>
              </a:ext>
            </a:extLst>
          </p:cNvPr>
          <p:cNvSpPr txBox="1"/>
          <p:nvPr/>
        </p:nvSpPr>
        <p:spPr>
          <a:xfrm>
            <a:off x="5597611" y="2446638"/>
            <a:ext cx="184731" cy="369332"/>
          </a:xfrm>
          <a:prstGeom prst="rect">
            <a:avLst/>
          </a:prstGeom>
          <a:noFill/>
        </p:spPr>
        <p:txBody>
          <a:bodyPr wrap="none" rtlCol="0">
            <a:spAutoFit/>
          </a:bodyPr>
          <a:lstStyle/>
          <a:p>
            <a:endParaRPr lang="fr-FR"/>
          </a:p>
        </p:txBody>
      </p:sp>
      <p:sp>
        <p:nvSpPr>
          <p:cNvPr id="8" name="Rectangle 7">
            <a:extLst>
              <a:ext uri="{FF2B5EF4-FFF2-40B4-BE49-F238E27FC236}">
                <a16:creationId xmlns:a16="http://schemas.microsoft.com/office/drawing/2014/main" id="{A8B9D1F3-97C9-D24D-9CC2-5F9CF59B82BB}"/>
              </a:ext>
            </a:extLst>
          </p:cNvPr>
          <p:cNvSpPr/>
          <p:nvPr/>
        </p:nvSpPr>
        <p:spPr>
          <a:xfrm>
            <a:off x="8468809" y="2446636"/>
            <a:ext cx="2230083" cy="14471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solidFill>
                  <a:schemeClr val="tx1"/>
                </a:solidFill>
              </a:rPr>
              <a:t>Réaliser une compétition amicale</a:t>
            </a:r>
            <a:endParaRPr lang="fr-FR">
              <a:solidFill>
                <a:schemeClr val="tx1"/>
              </a:solidFill>
            </a:endParaRPr>
          </a:p>
        </p:txBody>
      </p:sp>
      <p:sp>
        <p:nvSpPr>
          <p:cNvPr id="9" name="Rectangle 8">
            <a:extLst>
              <a:ext uri="{FF2B5EF4-FFF2-40B4-BE49-F238E27FC236}">
                <a16:creationId xmlns:a16="http://schemas.microsoft.com/office/drawing/2014/main" id="{03B0CD84-8AB2-6144-AF5B-D805F33013A9}"/>
              </a:ext>
            </a:extLst>
          </p:cNvPr>
          <p:cNvSpPr/>
          <p:nvPr/>
        </p:nvSpPr>
        <p:spPr>
          <a:xfrm>
            <a:off x="4703291" y="2446636"/>
            <a:ext cx="2230083" cy="14471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solidFill>
                  <a:schemeClr val="tx1"/>
                </a:solidFill>
              </a:rPr>
              <a:t>Former des équipes</a:t>
            </a:r>
            <a:endParaRPr lang="fr-FR">
              <a:solidFill>
                <a:schemeClr val="tx1"/>
              </a:solidFill>
            </a:endParaRPr>
          </a:p>
        </p:txBody>
      </p:sp>
      <p:sp>
        <p:nvSpPr>
          <p:cNvPr id="10" name="Rectangle 9">
            <a:extLst>
              <a:ext uri="{FF2B5EF4-FFF2-40B4-BE49-F238E27FC236}">
                <a16:creationId xmlns:a16="http://schemas.microsoft.com/office/drawing/2014/main" id="{97743900-0F88-9542-B3C8-3EC121426076}"/>
              </a:ext>
            </a:extLst>
          </p:cNvPr>
          <p:cNvSpPr/>
          <p:nvPr/>
        </p:nvSpPr>
        <p:spPr>
          <a:xfrm>
            <a:off x="937774" y="2446636"/>
            <a:ext cx="2230083" cy="14471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solidFill>
                  <a:schemeClr val="tx1"/>
                </a:solidFill>
              </a:rPr>
              <a:t>Faire lire en exigeant de formuler par écrit des questions qui seront soumises à la classe</a:t>
            </a:r>
            <a:endParaRPr lang="fr-FR">
              <a:solidFill>
                <a:schemeClr val="tx1"/>
              </a:solidFill>
            </a:endParaRPr>
          </a:p>
        </p:txBody>
      </p:sp>
      <p:sp>
        <p:nvSpPr>
          <p:cNvPr id="11" name="ZoneTexte 10">
            <a:extLst>
              <a:ext uri="{FF2B5EF4-FFF2-40B4-BE49-F238E27FC236}">
                <a16:creationId xmlns:a16="http://schemas.microsoft.com/office/drawing/2014/main" id="{E75D8009-B515-D049-999A-F623CFFE2BF2}"/>
              </a:ext>
            </a:extLst>
          </p:cNvPr>
          <p:cNvSpPr txBox="1"/>
          <p:nvPr/>
        </p:nvSpPr>
        <p:spPr>
          <a:xfrm>
            <a:off x="8468809" y="4010707"/>
            <a:ext cx="3331894" cy="2031325"/>
          </a:xfrm>
          <a:prstGeom prst="rect">
            <a:avLst/>
          </a:prstGeom>
          <a:noFill/>
        </p:spPr>
        <p:txBody>
          <a:bodyPr wrap="square" rtlCol="0">
            <a:spAutoFit/>
          </a:bodyPr>
          <a:lstStyle/>
          <a:p>
            <a:pPr marL="285750" indent="-285750">
              <a:buFont typeface="Arial" panose="020B0604020202020204" pitchFamily="34" charset="0"/>
              <a:buChar char="•"/>
            </a:pPr>
            <a:r>
              <a:rPr lang="fr-CA"/>
              <a:t>Une équipe soumet une question</a:t>
            </a:r>
          </a:p>
          <a:p>
            <a:pPr marL="285750" indent="-285750">
              <a:buFont typeface="Arial" panose="020B0604020202020204" pitchFamily="34" charset="0"/>
              <a:buChar char="•"/>
            </a:pPr>
            <a:r>
              <a:rPr lang="fr-CA"/>
              <a:t>Les autres équipes tentent de répondre</a:t>
            </a:r>
          </a:p>
          <a:p>
            <a:pPr marL="285750" indent="-285750">
              <a:buFont typeface="Arial" panose="020B0604020202020204" pitchFamily="34" charset="0"/>
              <a:buChar char="•"/>
            </a:pPr>
            <a:r>
              <a:rPr lang="fr-CA"/>
              <a:t>Les « gagnant » proposent une autre question</a:t>
            </a:r>
          </a:p>
          <a:p>
            <a:pPr marL="285750" indent="-285750">
              <a:buFont typeface="Arial" panose="020B0604020202020204" pitchFamily="34" charset="0"/>
              <a:buChar char="•"/>
            </a:pPr>
            <a:r>
              <a:rPr lang="fr-CA"/>
              <a:t>… et ainsi de suite</a:t>
            </a:r>
            <a:endParaRPr lang="fr-FR"/>
          </a:p>
        </p:txBody>
      </p:sp>
      <p:sp>
        <p:nvSpPr>
          <p:cNvPr id="12" name="ZoneTexte 11">
            <a:extLst>
              <a:ext uri="{FF2B5EF4-FFF2-40B4-BE49-F238E27FC236}">
                <a16:creationId xmlns:a16="http://schemas.microsoft.com/office/drawing/2014/main" id="{6F5C0FFE-5591-A74B-984E-B82286AA29D1}"/>
              </a:ext>
            </a:extLst>
          </p:cNvPr>
          <p:cNvSpPr txBox="1"/>
          <p:nvPr/>
        </p:nvSpPr>
        <p:spPr>
          <a:xfrm>
            <a:off x="4703291" y="4023064"/>
            <a:ext cx="3181553" cy="1477328"/>
          </a:xfrm>
          <a:prstGeom prst="rect">
            <a:avLst/>
          </a:prstGeom>
          <a:noFill/>
        </p:spPr>
        <p:txBody>
          <a:bodyPr wrap="square" rtlCol="0">
            <a:spAutoFit/>
          </a:bodyPr>
          <a:lstStyle/>
          <a:p>
            <a:pPr marL="285750" indent="-285750">
              <a:buFont typeface="Arial" panose="020B0604020202020204" pitchFamily="34" charset="0"/>
              <a:buChar char="•"/>
            </a:pPr>
            <a:r>
              <a:rPr lang="fr-CA"/>
              <a:t>Les équipes discutent des questions et valident réponses formulées</a:t>
            </a:r>
          </a:p>
          <a:p>
            <a:pPr marL="285750" indent="-285750">
              <a:buFont typeface="Arial" panose="020B0604020202020204" pitchFamily="34" charset="0"/>
              <a:buChar char="•"/>
            </a:pPr>
            <a:r>
              <a:rPr lang="fr-CA"/>
              <a:t>Ils choisissent les plus pertinentes (ou difficiles)</a:t>
            </a:r>
            <a:endParaRPr lang="fr-FR"/>
          </a:p>
        </p:txBody>
      </p:sp>
      <p:sp>
        <p:nvSpPr>
          <p:cNvPr id="13" name="ZoneTexte 12">
            <a:extLst>
              <a:ext uri="{FF2B5EF4-FFF2-40B4-BE49-F238E27FC236}">
                <a16:creationId xmlns:a16="http://schemas.microsoft.com/office/drawing/2014/main" id="{5FA782F9-DB8B-E548-8C92-8A4257DBD852}"/>
              </a:ext>
            </a:extLst>
          </p:cNvPr>
          <p:cNvSpPr txBox="1"/>
          <p:nvPr/>
        </p:nvSpPr>
        <p:spPr>
          <a:xfrm>
            <a:off x="937773" y="4007148"/>
            <a:ext cx="3312951" cy="1754326"/>
          </a:xfrm>
          <a:prstGeom prst="rect">
            <a:avLst/>
          </a:prstGeom>
          <a:noFill/>
        </p:spPr>
        <p:txBody>
          <a:bodyPr wrap="square" rtlCol="0">
            <a:spAutoFit/>
          </a:bodyPr>
          <a:lstStyle/>
          <a:p>
            <a:pPr marL="285750" indent="-285750">
              <a:buFont typeface="Arial" panose="020B0604020202020204" pitchFamily="34" charset="0"/>
              <a:buChar char="•"/>
            </a:pPr>
            <a:r>
              <a:rPr lang="fr-CA"/>
              <a:t>Exiger un nombre minimal de questions </a:t>
            </a:r>
          </a:p>
          <a:p>
            <a:pPr marL="285750" indent="-285750">
              <a:buFont typeface="Arial" panose="020B0604020202020204" pitchFamily="34" charset="0"/>
              <a:buChar char="•"/>
            </a:pPr>
            <a:r>
              <a:rPr lang="fr-CA"/>
              <a:t>Les questions doivent être liées au texte lu</a:t>
            </a:r>
          </a:p>
          <a:p>
            <a:pPr marL="285750" indent="-285750">
              <a:buFont typeface="Arial" panose="020B0604020202020204" pitchFamily="34" charset="0"/>
              <a:buChar char="•"/>
            </a:pPr>
            <a:r>
              <a:rPr lang="fr-CA"/>
              <a:t>Les réponses doivent être données avec les questions</a:t>
            </a:r>
            <a:endParaRPr lang="fr-FR"/>
          </a:p>
        </p:txBody>
      </p:sp>
      <p:sp>
        <p:nvSpPr>
          <p:cNvPr id="14" name="Flèche vers la droite 13">
            <a:extLst>
              <a:ext uri="{FF2B5EF4-FFF2-40B4-BE49-F238E27FC236}">
                <a16:creationId xmlns:a16="http://schemas.microsoft.com/office/drawing/2014/main" id="{79365F5E-F0DF-974B-AF05-0FF348D97E06}"/>
              </a:ext>
            </a:extLst>
          </p:cNvPr>
          <p:cNvSpPr/>
          <p:nvPr/>
        </p:nvSpPr>
        <p:spPr>
          <a:xfrm>
            <a:off x="3435178" y="3039762"/>
            <a:ext cx="1000898" cy="383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vers la droite 14">
            <a:extLst>
              <a:ext uri="{FF2B5EF4-FFF2-40B4-BE49-F238E27FC236}">
                <a16:creationId xmlns:a16="http://schemas.microsoft.com/office/drawing/2014/main" id="{D7B7548D-FF1B-854B-BA9F-D4E279F4A7B8}"/>
              </a:ext>
            </a:extLst>
          </p:cNvPr>
          <p:cNvSpPr/>
          <p:nvPr/>
        </p:nvSpPr>
        <p:spPr>
          <a:xfrm>
            <a:off x="7241521" y="2978661"/>
            <a:ext cx="1000898" cy="383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7269430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5D582BE-231C-3C4D-9EA2-623A6F13F537}"/>
              </a:ext>
            </a:extLst>
          </p:cNvPr>
          <p:cNvSpPr>
            <a:spLocks noGrp="1"/>
          </p:cNvSpPr>
          <p:nvPr>
            <p:ph type="title"/>
          </p:nvPr>
        </p:nvSpPr>
        <p:spPr>
          <a:xfrm>
            <a:off x="838200" y="963877"/>
            <a:ext cx="3494362" cy="4930246"/>
          </a:xfrm>
        </p:spPr>
        <p:txBody>
          <a:bodyPr>
            <a:normAutofit/>
          </a:bodyPr>
          <a:lstStyle/>
          <a:p>
            <a:pPr algn="r"/>
            <a:r>
              <a:rPr lang="fr-FR">
                <a:solidFill>
                  <a:schemeClr val="accent1"/>
                </a:solidFill>
              </a:rPr>
              <a:t>Les autres pistes à explorer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F1C972E0-696D-7648-BDD1-0332650305DD}"/>
              </a:ext>
            </a:extLst>
          </p:cNvPr>
          <p:cNvSpPr>
            <a:spLocks noGrp="1"/>
          </p:cNvSpPr>
          <p:nvPr>
            <p:ph idx="1"/>
          </p:nvPr>
        </p:nvSpPr>
        <p:spPr>
          <a:xfrm>
            <a:off x="4976031" y="963877"/>
            <a:ext cx="6377769" cy="4930246"/>
          </a:xfrm>
        </p:spPr>
        <p:txBody>
          <a:bodyPr anchor="ctr">
            <a:normAutofit/>
          </a:bodyPr>
          <a:lstStyle/>
          <a:p>
            <a:r>
              <a:rPr lang="fr-FR" sz="2400" i="1"/>
              <a:t>Reading apprenticeship</a:t>
            </a:r>
          </a:p>
          <a:p>
            <a:r>
              <a:rPr lang="fr-FR" sz="2400"/>
              <a:t>La méthode québégalaise</a:t>
            </a:r>
          </a:p>
          <a:p>
            <a:r>
              <a:rPr lang="fr-FR" sz="2400" b="1"/>
              <a:t>L’écriture réflexive</a:t>
            </a:r>
          </a:p>
        </p:txBody>
      </p:sp>
    </p:spTree>
    <p:extLst>
      <p:ext uri="{BB962C8B-B14F-4D97-AF65-F5344CB8AC3E}">
        <p14:creationId xmlns:p14="http://schemas.microsoft.com/office/powerpoint/2010/main" val="233564042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E6EA79-31A5-2E49-8091-71AF1B32EACE}"/>
              </a:ext>
            </a:extLst>
          </p:cNvPr>
          <p:cNvSpPr>
            <a:spLocks noGrp="1"/>
          </p:cNvSpPr>
          <p:nvPr>
            <p:ph type="title"/>
          </p:nvPr>
        </p:nvSpPr>
        <p:spPr/>
        <p:txBody>
          <a:bodyPr>
            <a:normAutofit fontScale="90000"/>
          </a:bodyPr>
          <a:lstStyle/>
          <a:p>
            <a:r>
              <a:rPr lang="fr-FR" b="1" dirty="0">
                <a:solidFill>
                  <a:srgbClr val="00A79D"/>
                </a:solidFill>
              </a:rPr>
              <a:t>Soutien, développement et collaboration à des projets de recherche</a:t>
            </a:r>
          </a:p>
        </p:txBody>
      </p:sp>
      <p:sp>
        <p:nvSpPr>
          <p:cNvPr id="4" name="Espace réservé du texte 3">
            <a:extLst>
              <a:ext uri="{FF2B5EF4-FFF2-40B4-BE49-F238E27FC236}">
                <a16:creationId xmlns:a16="http://schemas.microsoft.com/office/drawing/2014/main" id="{08E72EC4-4BE0-9F4F-91E1-0A1B3F9E3FE0}"/>
              </a:ext>
            </a:extLst>
          </p:cNvPr>
          <p:cNvSpPr>
            <a:spLocks noGrp="1"/>
          </p:cNvSpPr>
          <p:nvPr>
            <p:ph type="body" sz="half" idx="2"/>
          </p:nvPr>
        </p:nvSpPr>
        <p:spPr>
          <a:xfrm>
            <a:off x="839788" y="2273969"/>
            <a:ext cx="4308987" cy="3811588"/>
          </a:xfrm>
        </p:spPr>
        <p:txBody>
          <a:bodyPr>
            <a:normAutofit lnSpcReduction="10000"/>
          </a:bodyPr>
          <a:lstStyle/>
          <a:p>
            <a:pPr marL="285750" indent="-285750">
              <a:buFont typeface="Arial" panose="020B0604020202020204" pitchFamily="34" charset="0"/>
              <a:buChar char="•"/>
            </a:pPr>
            <a:r>
              <a:rPr lang="fr-FR" sz="2400" dirty="0"/>
              <a:t>Mentorat de chercheurs désirant faire de la recherche en lien à la littératie</a:t>
            </a:r>
          </a:p>
          <a:p>
            <a:pPr marL="285750" indent="-285750">
              <a:buFont typeface="Arial" panose="020B0604020202020204" pitchFamily="34" charset="0"/>
              <a:buChar char="•"/>
            </a:pPr>
            <a:r>
              <a:rPr lang="fr-FR" sz="2400" dirty="0"/>
              <a:t>Collaboration à des projets (</a:t>
            </a:r>
            <a:r>
              <a:rPr lang="fr-FR" sz="2400" dirty="0" err="1"/>
              <a:t>co</a:t>
            </a:r>
            <a:r>
              <a:rPr lang="fr-FR" sz="2400" dirty="0"/>
              <a:t>-chercheurs)</a:t>
            </a:r>
          </a:p>
          <a:p>
            <a:pPr marL="285750" indent="-285750">
              <a:buFont typeface="Arial" panose="020B0604020202020204" pitchFamily="34" charset="0"/>
              <a:buChar char="•"/>
            </a:pPr>
            <a:r>
              <a:rPr lang="fr-FR" sz="2400" dirty="0"/>
              <a:t>Réseautage (spécialistes universitaires, enseignants du réseau…)</a:t>
            </a:r>
          </a:p>
          <a:p>
            <a:pPr marL="285750" indent="-285750">
              <a:buFont typeface="Arial" panose="020B0604020202020204" pitchFamily="34" charset="0"/>
              <a:buChar char="•"/>
            </a:pPr>
            <a:r>
              <a:rPr lang="fr-FR" sz="2400" dirty="0"/>
              <a:t>Banque de ressources (revue de littérature, méthodologie, etc.)</a:t>
            </a:r>
          </a:p>
        </p:txBody>
      </p:sp>
      <p:pic>
        <p:nvPicPr>
          <p:cNvPr id="5" name="Espace réservé du contenu 5">
            <a:extLst>
              <a:ext uri="{FF2B5EF4-FFF2-40B4-BE49-F238E27FC236}">
                <a16:creationId xmlns:a16="http://schemas.microsoft.com/office/drawing/2014/main" id="{4AAB2D1B-F087-F341-AA60-3CBC7F885CAD}"/>
              </a:ext>
            </a:extLst>
          </p:cNvPr>
          <p:cNvPicPr>
            <a:picLocks noGrp="1" noChangeAspect="1"/>
          </p:cNvPicPr>
          <p:nvPr>
            <p:ph idx="1"/>
          </p:nvPr>
        </p:nvPicPr>
        <p:blipFill>
          <a:blip r:embed="rId2"/>
          <a:stretch>
            <a:fillRect/>
          </a:stretch>
        </p:blipFill>
        <p:spPr>
          <a:xfrm>
            <a:off x="5614988" y="1423987"/>
            <a:ext cx="5308600" cy="4000500"/>
          </a:xfrm>
          <a:prstGeom prst="rect">
            <a:avLst/>
          </a:prstGeom>
          <a:ln>
            <a:solidFill>
              <a:schemeClr val="tx1"/>
            </a:solidFill>
          </a:ln>
        </p:spPr>
      </p:pic>
      <p:sp>
        <p:nvSpPr>
          <p:cNvPr id="6" name="Rectangle 5">
            <a:extLst>
              <a:ext uri="{FF2B5EF4-FFF2-40B4-BE49-F238E27FC236}">
                <a16:creationId xmlns:a16="http://schemas.microsoft.com/office/drawing/2014/main" id="{C3D49E92-C8C6-A044-A440-8CB40ED6A88F}"/>
              </a:ext>
            </a:extLst>
          </p:cNvPr>
          <p:cNvSpPr/>
          <p:nvPr/>
        </p:nvSpPr>
        <p:spPr>
          <a:xfrm>
            <a:off x="4920916" y="5424487"/>
            <a:ext cx="6096000" cy="230832"/>
          </a:xfrm>
          <a:prstGeom prst="rect">
            <a:avLst/>
          </a:prstGeom>
        </p:spPr>
        <p:txBody>
          <a:bodyPr>
            <a:spAutoFit/>
          </a:bodyPr>
          <a:lstStyle/>
          <a:p>
            <a:pPr algn="r"/>
            <a:r>
              <a:rPr lang="fr-CA" sz="900">
                <a:hlinkClick r:id="rId3">
                  <a:extLst>
                    <a:ext uri="{A12FA001-AC4F-418D-AE19-62706E023703}">
                      <ahyp:hlinkClr xmlns:ahyp="http://schemas.microsoft.com/office/drawing/2018/hyperlinkcolor" val="tx"/>
                    </a:ext>
                  </a:extLst>
                </a:hlinkClick>
              </a:rPr>
              <a:t>https://www.prime-scales.com/smart-scales-save-time-money-business/</a:t>
            </a:r>
            <a:endParaRPr lang="fr-FR" sz="900"/>
          </a:p>
        </p:txBody>
      </p:sp>
    </p:spTree>
    <p:extLst>
      <p:ext uri="{BB962C8B-B14F-4D97-AF65-F5344CB8AC3E}">
        <p14:creationId xmlns:p14="http://schemas.microsoft.com/office/powerpoint/2010/main" val="973851348"/>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C073A9-B0AA-7F43-BC2F-07A21E3F63E1}"/>
              </a:ext>
            </a:extLst>
          </p:cNvPr>
          <p:cNvSpPr>
            <a:spLocks noGrp="1"/>
          </p:cNvSpPr>
          <p:nvPr>
            <p:ph type="title"/>
          </p:nvPr>
        </p:nvSpPr>
        <p:spPr>
          <a:xfrm>
            <a:off x="844145" y="301525"/>
            <a:ext cx="10515600" cy="958349"/>
          </a:xfrm>
        </p:spPr>
        <p:txBody>
          <a:bodyPr/>
          <a:lstStyle/>
          <a:p>
            <a:r>
              <a:rPr lang="fr-CA"/>
              <a:t>L’écriture réflexive (</a:t>
            </a:r>
            <a:r>
              <a:rPr lang="fr-CA" err="1"/>
              <a:t>Sauvaire</a:t>
            </a:r>
            <a:r>
              <a:rPr lang="fr-CA"/>
              <a:t>, 2013)</a:t>
            </a:r>
            <a:endParaRPr lang="fr-FR"/>
          </a:p>
        </p:txBody>
      </p:sp>
      <p:sp>
        <p:nvSpPr>
          <p:cNvPr id="5" name="ZoneTexte 4">
            <a:extLst>
              <a:ext uri="{FF2B5EF4-FFF2-40B4-BE49-F238E27FC236}">
                <a16:creationId xmlns:a16="http://schemas.microsoft.com/office/drawing/2014/main" id="{9EF041D7-4746-5943-8D39-D8B2BD8D4435}"/>
              </a:ext>
            </a:extLst>
          </p:cNvPr>
          <p:cNvSpPr txBox="1"/>
          <p:nvPr/>
        </p:nvSpPr>
        <p:spPr>
          <a:xfrm>
            <a:off x="5597611" y="2446638"/>
            <a:ext cx="184731" cy="369332"/>
          </a:xfrm>
          <a:prstGeom prst="rect">
            <a:avLst/>
          </a:prstGeom>
          <a:noFill/>
        </p:spPr>
        <p:txBody>
          <a:bodyPr wrap="none" rtlCol="0">
            <a:spAutoFit/>
          </a:bodyPr>
          <a:lstStyle/>
          <a:p>
            <a:endParaRPr lang="fr-FR"/>
          </a:p>
        </p:txBody>
      </p:sp>
      <p:sp>
        <p:nvSpPr>
          <p:cNvPr id="8" name="Rectangle 7">
            <a:extLst>
              <a:ext uri="{FF2B5EF4-FFF2-40B4-BE49-F238E27FC236}">
                <a16:creationId xmlns:a16="http://schemas.microsoft.com/office/drawing/2014/main" id="{A8B9D1F3-97C9-D24D-9CC2-5F9CF59B82BB}"/>
              </a:ext>
            </a:extLst>
          </p:cNvPr>
          <p:cNvSpPr/>
          <p:nvPr/>
        </p:nvSpPr>
        <p:spPr>
          <a:xfrm>
            <a:off x="6472698" y="1820005"/>
            <a:ext cx="2183910" cy="1693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solidFill>
                  <a:schemeClr val="tx1"/>
                </a:solidFill>
              </a:rPr>
              <a:t>Les élèves écrivent un « récit de lecture » où ils formulent des </a:t>
            </a:r>
            <a:r>
              <a:rPr lang="fr-CA" err="1">
                <a:solidFill>
                  <a:schemeClr val="tx1"/>
                </a:solidFill>
              </a:rPr>
              <a:t>im-pressions</a:t>
            </a:r>
            <a:r>
              <a:rPr lang="fr-CA">
                <a:solidFill>
                  <a:schemeClr val="tx1"/>
                </a:solidFill>
              </a:rPr>
              <a:t> de lecture et des hypothèses.</a:t>
            </a:r>
          </a:p>
        </p:txBody>
      </p:sp>
      <p:sp>
        <p:nvSpPr>
          <p:cNvPr id="10" name="Rectangle 9">
            <a:extLst>
              <a:ext uri="{FF2B5EF4-FFF2-40B4-BE49-F238E27FC236}">
                <a16:creationId xmlns:a16="http://schemas.microsoft.com/office/drawing/2014/main" id="{97743900-0F88-9542-B3C8-3EC121426076}"/>
              </a:ext>
            </a:extLst>
          </p:cNvPr>
          <p:cNvSpPr/>
          <p:nvPr/>
        </p:nvSpPr>
        <p:spPr>
          <a:xfrm>
            <a:off x="525927" y="1811210"/>
            <a:ext cx="2230083" cy="17020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solidFill>
                  <a:schemeClr val="tx1"/>
                </a:solidFill>
              </a:rPr>
              <a:t>Préparer à lire en amenant les étudiants à faire des prédiction</a:t>
            </a:r>
            <a:endParaRPr lang="fr-FR">
              <a:solidFill>
                <a:schemeClr val="tx1"/>
              </a:solidFill>
            </a:endParaRPr>
          </a:p>
        </p:txBody>
      </p:sp>
      <p:sp>
        <p:nvSpPr>
          <p:cNvPr id="14" name="Flèche vers la droite 13">
            <a:extLst>
              <a:ext uri="{FF2B5EF4-FFF2-40B4-BE49-F238E27FC236}">
                <a16:creationId xmlns:a16="http://schemas.microsoft.com/office/drawing/2014/main" id="{79365F5E-F0DF-974B-AF05-0FF348D97E06}"/>
              </a:ext>
            </a:extLst>
          </p:cNvPr>
          <p:cNvSpPr/>
          <p:nvPr/>
        </p:nvSpPr>
        <p:spPr>
          <a:xfrm>
            <a:off x="2858139" y="2440219"/>
            <a:ext cx="544439" cy="4439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B78BFB7A-DA0C-4B4C-864C-4FE88099F4C2}"/>
              </a:ext>
            </a:extLst>
          </p:cNvPr>
          <p:cNvSpPr/>
          <p:nvPr/>
        </p:nvSpPr>
        <p:spPr>
          <a:xfrm>
            <a:off x="3501111" y="1820005"/>
            <a:ext cx="2230083" cy="1693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solidFill>
                  <a:schemeClr val="tx1"/>
                </a:solidFill>
              </a:rPr>
              <a:t>Première lecture avec annotation des réactions en marge</a:t>
            </a:r>
            <a:endParaRPr lang="fr-FR">
              <a:solidFill>
                <a:schemeClr val="tx1"/>
              </a:solidFill>
            </a:endParaRPr>
          </a:p>
        </p:txBody>
      </p:sp>
      <p:sp>
        <p:nvSpPr>
          <p:cNvPr id="17" name="Flèche vers la droite 16">
            <a:extLst>
              <a:ext uri="{FF2B5EF4-FFF2-40B4-BE49-F238E27FC236}">
                <a16:creationId xmlns:a16="http://schemas.microsoft.com/office/drawing/2014/main" id="{511FF083-7C08-9A47-8DE4-784F584D4D67}"/>
              </a:ext>
            </a:extLst>
          </p:cNvPr>
          <p:cNvSpPr/>
          <p:nvPr/>
        </p:nvSpPr>
        <p:spPr>
          <a:xfrm>
            <a:off x="5829726" y="2469133"/>
            <a:ext cx="544439" cy="4439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24A81479-611F-0446-BAE3-33E5BC193E30}"/>
              </a:ext>
            </a:extLst>
          </p:cNvPr>
          <p:cNvSpPr/>
          <p:nvPr/>
        </p:nvSpPr>
        <p:spPr>
          <a:xfrm>
            <a:off x="9490456" y="1780832"/>
            <a:ext cx="2230083" cy="17323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solidFill>
                  <a:schemeClr val="tx1"/>
                </a:solidFill>
              </a:rPr>
              <a:t>Les élèves relisent le texte en </a:t>
            </a:r>
            <a:r>
              <a:rPr lang="fr-CA" err="1">
                <a:solidFill>
                  <a:schemeClr val="tx1"/>
                </a:solidFill>
              </a:rPr>
              <a:t>sélection-nant</a:t>
            </a:r>
            <a:r>
              <a:rPr lang="fr-CA">
                <a:solidFill>
                  <a:schemeClr val="tx1"/>
                </a:solidFill>
              </a:rPr>
              <a:t> des passages marquants ou problématiques et en justifiant leur choix.</a:t>
            </a:r>
          </a:p>
        </p:txBody>
      </p:sp>
      <p:sp>
        <p:nvSpPr>
          <p:cNvPr id="19" name="Flèche vers la droite 18">
            <a:extLst>
              <a:ext uri="{FF2B5EF4-FFF2-40B4-BE49-F238E27FC236}">
                <a16:creationId xmlns:a16="http://schemas.microsoft.com/office/drawing/2014/main" id="{D6C43740-16F2-764A-B7ED-C13680BFFD32}"/>
              </a:ext>
            </a:extLst>
          </p:cNvPr>
          <p:cNvSpPr/>
          <p:nvPr/>
        </p:nvSpPr>
        <p:spPr>
          <a:xfrm>
            <a:off x="8801312" y="2446638"/>
            <a:ext cx="544439" cy="4439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845EB15-522C-9F44-BB94-6B4EEE8895B6}"/>
              </a:ext>
            </a:extLst>
          </p:cNvPr>
          <p:cNvSpPr/>
          <p:nvPr/>
        </p:nvSpPr>
        <p:spPr>
          <a:xfrm>
            <a:off x="6472698" y="4139854"/>
            <a:ext cx="2183910" cy="1693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solidFill>
                  <a:schemeClr val="tx1"/>
                </a:solidFill>
              </a:rPr>
              <a:t>Débat interprétatif (réflexion sur les ressources individuelles et collectives mobilisées)</a:t>
            </a:r>
          </a:p>
        </p:txBody>
      </p:sp>
      <p:sp>
        <p:nvSpPr>
          <p:cNvPr id="21" name="Rectangle 20">
            <a:extLst>
              <a:ext uri="{FF2B5EF4-FFF2-40B4-BE49-F238E27FC236}">
                <a16:creationId xmlns:a16="http://schemas.microsoft.com/office/drawing/2014/main" id="{AC77A1A3-0C8A-4149-A5B0-4515BE50E28B}"/>
              </a:ext>
            </a:extLst>
          </p:cNvPr>
          <p:cNvSpPr/>
          <p:nvPr/>
        </p:nvSpPr>
        <p:spPr>
          <a:xfrm>
            <a:off x="525927" y="4131059"/>
            <a:ext cx="2230083" cy="17020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solidFill>
                  <a:schemeClr val="tx1"/>
                </a:solidFill>
              </a:rPr>
              <a:t>Comité de lecture #1 (discussion entre pairs, formulation de questions de lecture et plénière)</a:t>
            </a:r>
            <a:endParaRPr lang="fr-FR">
              <a:solidFill>
                <a:schemeClr val="tx1"/>
              </a:solidFill>
            </a:endParaRPr>
          </a:p>
        </p:txBody>
      </p:sp>
      <p:sp>
        <p:nvSpPr>
          <p:cNvPr id="22" name="Flèche vers la droite 21">
            <a:extLst>
              <a:ext uri="{FF2B5EF4-FFF2-40B4-BE49-F238E27FC236}">
                <a16:creationId xmlns:a16="http://schemas.microsoft.com/office/drawing/2014/main" id="{69926173-E33C-3C48-B48D-49A09AD10090}"/>
              </a:ext>
            </a:extLst>
          </p:cNvPr>
          <p:cNvSpPr/>
          <p:nvPr/>
        </p:nvSpPr>
        <p:spPr>
          <a:xfrm>
            <a:off x="2858139" y="4760068"/>
            <a:ext cx="544439" cy="4439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7911261C-1515-3642-BBAF-A76249B934B3}"/>
              </a:ext>
            </a:extLst>
          </p:cNvPr>
          <p:cNvSpPr/>
          <p:nvPr/>
        </p:nvSpPr>
        <p:spPr>
          <a:xfrm>
            <a:off x="3501111" y="4139854"/>
            <a:ext cx="2230083" cy="1693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solidFill>
                  <a:schemeClr val="tx1"/>
                </a:solidFill>
              </a:rPr>
              <a:t>Comité de lecture #2 (discussion entre pairs, formulation d’interprétation répondant aux question de lecture) </a:t>
            </a:r>
            <a:endParaRPr lang="fr-FR">
              <a:solidFill>
                <a:schemeClr val="tx1"/>
              </a:solidFill>
            </a:endParaRPr>
          </a:p>
        </p:txBody>
      </p:sp>
      <p:sp>
        <p:nvSpPr>
          <p:cNvPr id="24" name="Flèche vers la droite 23">
            <a:extLst>
              <a:ext uri="{FF2B5EF4-FFF2-40B4-BE49-F238E27FC236}">
                <a16:creationId xmlns:a16="http://schemas.microsoft.com/office/drawing/2014/main" id="{C8BC125B-A8BB-154C-85E3-188BEB94F857}"/>
              </a:ext>
            </a:extLst>
          </p:cNvPr>
          <p:cNvSpPr/>
          <p:nvPr/>
        </p:nvSpPr>
        <p:spPr>
          <a:xfrm>
            <a:off x="5829726" y="4788982"/>
            <a:ext cx="544439" cy="4439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E160E2E6-9F1A-8B44-84A2-B864C2D6D88B}"/>
              </a:ext>
            </a:extLst>
          </p:cNvPr>
          <p:cNvSpPr/>
          <p:nvPr/>
        </p:nvSpPr>
        <p:spPr>
          <a:xfrm>
            <a:off x="9490456" y="4100681"/>
            <a:ext cx="2230083" cy="17323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a:solidFill>
                  <a:schemeClr val="tx1"/>
                </a:solidFill>
              </a:rPr>
              <a:t>Rédaction d’un </a:t>
            </a:r>
            <a:br>
              <a:rPr lang="fr-CA">
                <a:solidFill>
                  <a:schemeClr val="tx1"/>
                </a:solidFill>
              </a:rPr>
            </a:br>
            <a:r>
              <a:rPr lang="fr-CA">
                <a:solidFill>
                  <a:schemeClr val="tx1"/>
                </a:solidFill>
              </a:rPr>
              <a:t>« texte de lecteur » (interprétation subjective et </a:t>
            </a:r>
            <a:r>
              <a:rPr lang="fr-CA" err="1">
                <a:solidFill>
                  <a:schemeClr val="tx1"/>
                </a:solidFill>
              </a:rPr>
              <a:t>expli-citation</a:t>
            </a:r>
            <a:r>
              <a:rPr lang="fr-CA">
                <a:solidFill>
                  <a:schemeClr val="tx1"/>
                </a:solidFill>
              </a:rPr>
              <a:t> du parcours interprétatif)</a:t>
            </a:r>
          </a:p>
        </p:txBody>
      </p:sp>
      <p:sp>
        <p:nvSpPr>
          <p:cNvPr id="26" name="Flèche vers la droite 25">
            <a:extLst>
              <a:ext uri="{FF2B5EF4-FFF2-40B4-BE49-F238E27FC236}">
                <a16:creationId xmlns:a16="http://schemas.microsoft.com/office/drawing/2014/main" id="{AC3C4085-0FB0-AD4C-9FE4-CC5C2019CAC2}"/>
              </a:ext>
            </a:extLst>
          </p:cNvPr>
          <p:cNvSpPr/>
          <p:nvPr/>
        </p:nvSpPr>
        <p:spPr>
          <a:xfrm>
            <a:off x="8801312" y="4766487"/>
            <a:ext cx="544439" cy="4439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65D2DDA7-A167-B04F-93B3-D7F7B5865C6F}"/>
              </a:ext>
            </a:extLst>
          </p:cNvPr>
          <p:cNvSpPr txBox="1"/>
          <p:nvPr/>
        </p:nvSpPr>
        <p:spPr>
          <a:xfrm>
            <a:off x="525927" y="1323474"/>
            <a:ext cx="3191831" cy="369332"/>
          </a:xfrm>
          <a:prstGeom prst="rect">
            <a:avLst/>
          </a:prstGeom>
          <a:noFill/>
        </p:spPr>
        <p:txBody>
          <a:bodyPr wrap="square" rtlCol="0">
            <a:spAutoFit/>
          </a:bodyPr>
          <a:lstStyle/>
          <a:p>
            <a:r>
              <a:rPr lang="fr-FR" b="1" i="1"/>
              <a:t>Avant et pendant la lecture…</a:t>
            </a:r>
          </a:p>
        </p:txBody>
      </p:sp>
      <p:sp>
        <p:nvSpPr>
          <p:cNvPr id="27" name="ZoneTexte 26">
            <a:extLst>
              <a:ext uri="{FF2B5EF4-FFF2-40B4-BE49-F238E27FC236}">
                <a16:creationId xmlns:a16="http://schemas.microsoft.com/office/drawing/2014/main" id="{F9A1100E-E571-584A-A5A5-1F828B66056F}"/>
              </a:ext>
            </a:extLst>
          </p:cNvPr>
          <p:cNvSpPr txBox="1"/>
          <p:nvPr/>
        </p:nvSpPr>
        <p:spPr>
          <a:xfrm>
            <a:off x="525926" y="3631623"/>
            <a:ext cx="3191831" cy="369332"/>
          </a:xfrm>
          <a:prstGeom prst="rect">
            <a:avLst/>
          </a:prstGeom>
          <a:noFill/>
        </p:spPr>
        <p:txBody>
          <a:bodyPr wrap="square" rtlCol="0">
            <a:spAutoFit/>
          </a:bodyPr>
          <a:lstStyle/>
          <a:p>
            <a:r>
              <a:rPr lang="fr-FR" b="1" i="1"/>
              <a:t>Après la lecture…</a:t>
            </a:r>
          </a:p>
        </p:txBody>
      </p:sp>
    </p:spTree>
    <p:extLst>
      <p:ext uri="{BB962C8B-B14F-4D97-AF65-F5344CB8AC3E}">
        <p14:creationId xmlns:p14="http://schemas.microsoft.com/office/powerpoint/2010/main" val="2789040199"/>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8AD6382-E502-0940-8E37-D54FBCFF9D14}"/>
              </a:ext>
            </a:extLst>
          </p:cNvPr>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kern="1200">
                <a:solidFill>
                  <a:schemeClr val="tx1"/>
                </a:solidFill>
                <a:latin typeface="+mj-lt"/>
                <a:ea typeface="+mj-ea"/>
                <a:cs typeface="+mj-cs"/>
              </a:rPr>
              <a:t>Les questions à explorer…</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927258"/>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5D582BE-231C-3C4D-9EA2-623A6F13F537}"/>
              </a:ext>
            </a:extLst>
          </p:cNvPr>
          <p:cNvSpPr>
            <a:spLocks noGrp="1"/>
          </p:cNvSpPr>
          <p:nvPr>
            <p:ph type="title"/>
          </p:nvPr>
        </p:nvSpPr>
        <p:spPr>
          <a:xfrm>
            <a:off x="838200" y="963877"/>
            <a:ext cx="3494362" cy="4930246"/>
          </a:xfrm>
        </p:spPr>
        <p:txBody>
          <a:bodyPr>
            <a:normAutofit/>
          </a:bodyPr>
          <a:lstStyle/>
          <a:p>
            <a:pPr algn="r"/>
            <a:r>
              <a:rPr lang="fr-FR" dirty="0">
                <a:solidFill>
                  <a:schemeClr val="accent1"/>
                </a:solidFill>
              </a:rPr>
              <a:t>Les questions à explorer</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F1C972E0-696D-7648-BDD1-0332650305DD}"/>
              </a:ext>
            </a:extLst>
          </p:cNvPr>
          <p:cNvSpPr>
            <a:spLocks noGrp="1"/>
          </p:cNvSpPr>
          <p:nvPr>
            <p:ph idx="1"/>
          </p:nvPr>
        </p:nvSpPr>
        <p:spPr>
          <a:xfrm>
            <a:off x="4976031" y="963877"/>
            <a:ext cx="6377769" cy="4930246"/>
          </a:xfrm>
        </p:spPr>
        <p:txBody>
          <a:bodyPr anchor="ctr">
            <a:normAutofit/>
          </a:bodyPr>
          <a:lstStyle/>
          <a:p>
            <a:r>
              <a:rPr lang="fr-FR" sz="2400"/>
              <a:t>La question des « faux allophones » (Dubé, 2019)</a:t>
            </a:r>
          </a:p>
          <a:p>
            <a:r>
              <a:rPr lang="fr-FR" sz="2400"/>
              <a:t>Le fossé secondaire/collégial (Pelletier, 2019)</a:t>
            </a:r>
          </a:p>
          <a:p>
            <a:r>
              <a:rPr lang="fr-FR" sz="2400"/>
              <a:t>Le potentiel du nouveau cours de renforcement en littératie (Tremplin DEC, AEC) (Simard, 2019)</a:t>
            </a:r>
          </a:p>
        </p:txBody>
      </p:sp>
    </p:spTree>
    <p:extLst>
      <p:ext uri="{BB962C8B-B14F-4D97-AF65-F5344CB8AC3E}">
        <p14:creationId xmlns:p14="http://schemas.microsoft.com/office/powerpoint/2010/main" val="3331434644"/>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7675F4-CD15-BA4F-9349-E4E7ECA324B1}"/>
              </a:ext>
            </a:extLst>
          </p:cNvPr>
          <p:cNvSpPr>
            <a:spLocks noGrp="1"/>
          </p:cNvSpPr>
          <p:nvPr>
            <p:ph type="title"/>
          </p:nvPr>
        </p:nvSpPr>
        <p:spPr>
          <a:xfrm>
            <a:off x="381263" y="441120"/>
            <a:ext cx="3976425" cy="1692794"/>
          </a:xfrm>
        </p:spPr>
        <p:txBody>
          <a:bodyPr>
            <a:normAutofit fontScale="90000"/>
          </a:bodyPr>
          <a:lstStyle/>
          <a:p>
            <a:r>
              <a:rPr lang="fr-FR" dirty="0">
                <a:solidFill>
                  <a:srgbClr val="00A79D"/>
                </a:solidFill>
              </a:rPr>
              <a:t>Les objectifs de l’année qui vient…</a:t>
            </a:r>
          </a:p>
        </p:txBody>
      </p:sp>
      <p:cxnSp>
        <p:nvCxnSpPr>
          <p:cNvPr id="41" name="Straight Arrow Connector 3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 name="Espace réservé du contenu 2">
            <a:extLst>
              <a:ext uri="{FF2B5EF4-FFF2-40B4-BE49-F238E27FC236}">
                <a16:creationId xmlns:a16="http://schemas.microsoft.com/office/drawing/2014/main" id="{A0BD26C7-4BFC-7E45-9F88-8C4F642A2AD1}"/>
              </a:ext>
            </a:extLst>
          </p:cNvPr>
          <p:cNvSpPr>
            <a:spLocks noGrp="1"/>
          </p:cNvSpPr>
          <p:nvPr>
            <p:ph idx="1"/>
          </p:nvPr>
        </p:nvSpPr>
        <p:spPr>
          <a:xfrm>
            <a:off x="655321" y="2575033"/>
            <a:ext cx="3973829" cy="4140091"/>
          </a:xfrm>
        </p:spPr>
        <p:txBody>
          <a:bodyPr>
            <a:normAutofit/>
          </a:bodyPr>
          <a:lstStyle/>
          <a:p>
            <a:r>
              <a:rPr lang="fr-FR" sz="1800" b="1" dirty="0"/>
              <a:t>Diffuser</a:t>
            </a:r>
            <a:r>
              <a:rPr lang="fr-FR" sz="1800" dirty="0"/>
              <a:t> davantage l’existence du </a:t>
            </a:r>
            <a:r>
              <a:rPr lang="fr-FR" sz="1800" b="1" dirty="0" err="1"/>
              <a:t>LabSEL</a:t>
            </a:r>
            <a:r>
              <a:rPr lang="fr-FR" sz="1800" b="1" dirty="0"/>
              <a:t> </a:t>
            </a:r>
            <a:r>
              <a:rPr lang="fr-FR" sz="1800" dirty="0"/>
              <a:t>et de ses travaux</a:t>
            </a:r>
          </a:p>
          <a:p>
            <a:r>
              <a:rPr lang="fr-FR" sz="1800" dirty="0"/>
              <a:t>Initier un processus de </a:t>
            </a:r>
            <a:r>
              <a:rPr lang="fr-FR" sz="1800" b="1" dirty="0"/>
              <a:t>formation de chercheurs</a:t>
            </a:r>
          </a:p>
          <a:p>
            <a:r>
              <a:rPr lang="fr-FR" sz="1800" dirty="0"/>
              <a:t>Élargir les </a:t>
            </a:r>
            <a:r>
              <a:rPr lang="fr-FR" sz="1800" b="1" dirty="0"/>
              <a:t>partenaires</a:t>
            </a:r>
            <a:r>
              <a:rPr lang="fr-FR" sz="1800" dirty="0"/>
              <a:t> officiels du </a:t>
            </a:r>
            <a:r>
              <a:rPr lang="fr-FR" sz="1800" b="1" dirty="0" err="1"/>
              <a:t>LabSEL</a:t>
            </a:r>
            <a:endParaRPr lang="fr-FR" sz="1800" b="1" dirty="0"/>
          </a:p>
        </p:txBody>
      </p:sp>
      <p:pic>
        <p:nvPicPr>
          <p:cNvPr id="4" name="Image 3" descr="Une image contenant carte de visite, texte&#10;&#10;Description générée avec un niveau de confiance très élevé">
            <a:extLst>
              <a:ext uri="{FF2B5EF4-FFF2-40B4-BE49-F238E27FC236}">
                <a16:creationId xmlns:a16="http://schemas.microsoft.com/office/drawing/2014/main" id="{4A03BAA9-05C0-CC4C-862E-A64F73CFF836}"/>
              </a:ext>
            </a:extLst>
          </p:cNvPr>
          <p:cNvPicPr>
            <a:picLocks noChangeAspect="1"/>
          </p:cNvPicPr>
          <p:nvPr/>
        </p:nvPicPr>
        <p:blipFill rotWithShape="1">
          <a:blip r:embed="rId2"/>
          <a:srcRect l="9945" r="16537"/>
          <a:stretch/>
        </p:blipFill>
        <p:spPr>
          <a:xfrm>
            <a:off x="4629150" y="0"/>
            <a:ext cx="75628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Espace réservé du contenu 2">
            <a:extLst>
              <a:ext uri="{FF2B5EF4-FFF2-40B4-BE49-F238E27FC236}">
                <a16:creationId xmlns:a16="http://schemas.microsoft.com/office/drawing/2014/main" id="{8D05B109-CABD-F24B-9881-29375BF8952D}"/>
              </a:ext>
            </a:extLst>
          </p:cNvPr>
          <p:cNvSpPr txBox="1">
            <a:spLocks/>
          </p:cNvSpPr>
          <p:nvPr/>
        </p:nvSpPr>
        <p:spPr>
          <a:xfrm>
            <a:off x="381263" y="5046746"/>
            <a:ext cx="5745480" cy="17398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fr-FR" sz="1800" i="1" dirty="0"/>
              <a:t>Ainsi que, évidemment, </a:t>
            </a:r>
            <a:r>
              <a:rPr lang="fr-FR" sz="1800" b="1" i="1" dirty="0"/>
              <a:t>continuer à recenser les informations et pratiques favorisant le développement des compétences en littératie ainsi que soutenir les acteurs du réseau</a:t>
            </a:r>
            <a:r>
              <a:rPr lang="fr-FR" sz="1800" i="1" dirty="0"/>
              <a:t> (formations, développement de matériel didactique, accompagnement de projets professionnels, etc.)</a:t>
            </a:r>
          </a:p>
        </p:txBody>
      </p:sp>
    </p:spTree>
    <p:extLst>
      <p:ext uri="{BB962C8B-B14F-4D97-AF65-F5344CB8AC3E}">
        <p14:creationId xmlns:p14="http://schemas.microsoft.com/office/powerpoint/2010/main" val="2623828442"/>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6110F0F-FD25-C848-8458-88D4B58729B5}"/>
              </a:ext>
            </a:extLst>
          </p:cNvPr>
          <p:cNvSpPr>
            <a:spLocks noGrp="1"/>
          </p:cNvSpPr>
          <p:nvPr>
            <p:ph type="title"/>
          </p:nvPr>
        </p:nvSpPr>
        <p:spPr>
          <a:xfrm>
            <a:off x="6592164" y="2575428"/>
            <a:ext cx="4645250" cy="2889114"/>
          </a:xfrm>
        </p:spPr>
        <p:txBody>
          <a:bodyPr vert="horz" lIns="91440" tIns="45720" rIns="91440" bIns="45720" rtlCol="0" anchor="b">
            <a:normAutofit/>
          </a:bodyPr>
          <a:lstStyle/>
          <a:p>
            <a:r>
              <a:rPr lang="en-US" sz="6000" b="1" kern="1200" dirty="0">
                <a:solidFill>
                  <a:schemeClr val="bg1"/>
                </a:solidFill>
                <a:latin typeface="+mj-lt"/>
                <a:ea typeface="+mj-ea"/>
                <a:cs typeface="+mj-cs"/>
              </a:rPr>
              <a:t>Merci de </a:t>
            </a:r>
            <a:r>
              <a:rPr lang="en-US" sz="6000" b="1" kern="1200" dirty="0" err="1">
                <a:solidFill>
                  <a:schemeClr val="bg1"/>
                </a:solidFill>
                <a:latin typeface="+mj-lt"/>
                <a:ea typeface="+mj-ea"/>
                <a:cs typeface="+mj-cs"/>
              </a:rPr>
              <a:t>votre</a:t>
            </a:r>
            <a:r>
              <a:rPr lang="en-US" sz="6000" b="1" kern="1200" dirty="0">
                <a:solidFill>
                  <a:schemeClr val="bg1"/>
                </a:solidFill>
                <a:latin typeface="+mj-lt"/>
                <a:ea typeface="+mj-ea"/>
                <a:cs typeface="+mj-cs"/>
              </a:rPr>
              <a:t> attention!</a:t>
            </a:r>
          </a:p>
        </p:txBody>
      </p:sp>
      <p:sp>
        <p:nvSpPr>
          <p:cNvPr id="3" name="Espace réservé du contenu 2">
            <a:extLst>
              <a:ext uri="{FF2B5EF4-FFF2-40B4-BE49-F238E27FC236}">
                <a16:creationId xmlns:a16="http://schemas.microsoft.com/office/drawing/2014/main" id="{1D28676D-A164-1742-818D-D2EF08A26959}"/>
              </a:ext>
            </a:extLst>
          </p:cNvPr>
          <p:cNvSpPr>
            <a:spLocks noGrp="1"/>
          </p:cNvSpPr>
          <p:nvPr>
            <p:ph idx="1"/>
          </p:nvPr>
        </p:nvSpPr>
        <p:spPr>
          <a:xfrm>
            <a:off x="6592163" y="5542362"/>
            <a:ext cx="4645250" cy="1147863"/>
          </a:xfrm>
        </p:spPr>
        <p:txBody>
          <a:bodyPr vert="horz" lIns="91440" tIns="45720" rIns="91440" bIns="45720" rtlCol="0" anchor="t">
            <a:normAutofit/>
          </a:bodyPr>
          <a:lstStyle/>
          <a:p>
            <a:pPr marL="0" indent="0">
              <a:buNone/>
            </a:pPr>
            <a:r>
              <a:rPr lang="en-US" sz="2000" b="1" kern="1200">
                <a:solidFill>
                  <a:schemeClr val="bg1"/>
                </a:solidFill>
                <a:latin typeface="+mn-lt"/>
                <a:ea typeface="+mn-ea"/>
                <a:cs typeface="+mn-cs"/>
              </a:rPr>
              <a:t>Des questions?</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BBAC63E1-A2E1-4A3A-9163-993E108E2B51}"/>
              </a:ext>
            </a:extLst>
          </p:cNvPr>
          <p:cNvPicPr>
            <a:picLocks noChangeAspect="1"/>
          </p:cNvPicPr>
          <p:nvPr/>
        </p:nvPicPr>
        <p:blipFill>
          <a:blip r:embed="rId2"/>
          <a:stretch>
            <a:fillRect/>
          </a:stretch>
        </p:blipFill>
        <p:spPr>
          <a:xfrm>
            <a:off x="419382" y="1469844"/>
            <a:ext cx="4047843" cy="2550141"/>
          </a:xfrm>
          <a:prstGeom prst="rect">
            <a:avLst/>
          </a:prstGeom>
        </p:spPr>
      </p:pic>
      <p:pic>
        <p:nvPicPr>
          <p:cNvPr id="8" name="Image 7">
            <a:extLst>
              <a:ext uri="{FF2B5EF4-FFF2-40B4-BE49-F238E27FC236}">
                <a16:creationId xmlns:a16="http://schemas.microsoft.com/office/drawing/2014/main" id="{15E06A84-7E5E-1348-B127-D5564B77FDC3}"/>
              </a:ext>
            </a:extLst>
          </p:cNvPr>
          <p:cNvPicPr>
            <a:picLocks noChangeAspect="1"/>
          </p:cNvPicPr>
          <p:nvPr/>
        </p:nvPicPr>
        <p:blipFill>
          <a:blip r:embed="rId3"/>
          <a:stretch>
            <a:fillRect/>
          </a:stretch>
        </p:blipFill>
        <p:spPr>
          <a:xfrm>
            <a:off x="10213220" y="421942"/>
            <a:ext cx="1509215" cy="1509215"/>
          </a:xfrm>
          <a:prstGeom prst="rect">
            <a:avLst/>
          </a:prstGeom>
        </p:spPr>
      </p:pic>
    </p:spTree>
    <p:extLst>
      <p:ext uri="{BB962C8B-B14F-4D97-AF65-F5344CB8AC3E}">
        <p14:creationId xmlns:p14="http://schemas.microsoft.com/office/powerpoint/2010/main" val="2909323369"/>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126876-2361-3E47-A28E-719D3ECED1D6}"/>
              </a:ext>
            </a:extLst>
          </p:cNvPr>
          <p:cNvSpPr>
            <a:spLocks noGrp="1"/>
          </p:cNvSpPr>
          <p:nvPr>
            <p:ph type="title"/>
          </p:nvPr>
        </p:nvSpPr>
        <p:spPr>
          <a:xfrm>
            <a:off x="838200" y="174790"/>
            <a:ext cx="10515600" cy="1325563"/>
          </a:xfrm>
        </p:spPr>
        <p:txBody>
          <a:bodyPr/>
          <a:lstStyle/>
          <a:p>
            <a:r>
              <a:rPr lang="fr-FR" dirty="0"/>
              <a:t>Références</a:t>
            </a:r>
          </a:p>
        </p:txBody>
      </p:sp>
      <p:sp>
        <p:nvSpPr>
          <p:cNvPr id="3" name="Espace réservé du contenu 2">
            <a:extLst>
              <a:ext uri="{FF2B5EF4-FFF2-40B4-BE49-F238E27FC236}">
                <a16:creationId xmlns:a16="http://schemas.microsoft.com/office/drawing/2014/main" id="{9EED8B3F-7DF8-2942-82FF-C7D49CFAB6DB}"/>
              </a:ext>
            </a:extLst>
          </p:cNvPr>
          <p:cNvSpPr>
            <a:spLocks noGrp="1"/>
          </p:cNvSpPr>
          <p:nvPr>
            <p:ph idx="1"/>
          </p:nvPr>
        </p:nvSpPr>
        <p:spPr>
          <a:xfrm>
            <a:off x="838200" y="3918472"/>
            <a:ext cx="10515600" cy="2953176"/>
          </a:xfrm>
        </p:spPr>
        <p:txBody>
          <a:bodyPr>
            <a:noAutofit/>
          </a:bodyPr>
          <a:lstStyle/>
          <a:p>
            <a:pPr>
              <a:spcAft>
                <a:spcPts val="200"/>
              </a:spcAft>
            </a:pPr>
            <a:r>
              <a:rPr lang="fr-FR" sz="1400" b="1" dirty="0"/>
              <a:t>Autres références</a:t>
            </a:r>
          </a:p>
          <a:p>
            <a:pPr lvl="1">
              <a:spcAft>
                <a:spcPts val="200"/>
              </a:spcAft>
            </a:pPr>
            <a:r>
              <a:rPr lang="fr-FR" sz="1400" dirty="0" err="1"/>
              <a:t>Bélec</a:t>
            </a:r>
            <a:r>
              <a:rPr lang="fr-FR" sz="1400" dirty="0"/>
              <a:t>, C. (2018). </a:t>
            </a:r>
            <a:r>
              <a:rPr lang="fr-FR" sz="1400" i="1" dirty="0"/>
              <a:t>Pour un développement de l’autorégulation en lecture: les cercles de lecture au collégial</a:t>
            </a:r>
            <a:r>
              <a:rPr lang="fr-FR" sz="1400" dirty="0"/>
              <a:t>. Rapport PAREA, Cégep Gérald-Godin.</a:t>
            </a:r>
          </a:p>
          <a:p>
            <a:pPr lvl="1">
              <a:spcAft>
                <a:spcPts val="200"/>
              </a:spcAft>
            </a:pPr>
            <a:r>
              <a:rPr lang="fr-CA" sz="1400" dirty="0" err="1"/>
              <a:t>Guèye</a:t>
            </a:r>
            <a:r>
              <a:rPr lang="fr-CA" sz="1400" dirty="0"/>
              <a:t>, </a:t>
            </a:r>
            <a:r>
              <a:rPr lang="fr-CA" sz="1400" dirty="0" err="1"/>
              <a:t>T</a:t>
            </a:r>
            <a:r>
              <a:rPr lang="fr-CA" sz="1400" dirty="0"/>
              <a:t>. (2018). </a:t>
            </a:r>
            <a:r>
              <a:rPr lang="fr-CA" sz="1400" i="1" dirty="0"/>
              <a:t>La méthode « </a:t>
            </a:r>
            <a:r>
              <a:rPr lang="fr-CA" sz="1400" i="1" dirty="0" err="1"/>
              <a:t>québégalaise</a:t>
            </a:r>
            <a:r>
              <a:rPr lang="fr-CA" sz="1400" i="1" dirty="0"/>
              <a:t> » pour faire lire les textes à nos étudiants</a:t>
            </a:r>
            <a:r>
              <a:rPr lang="fr-CA" sz="1400" dirty="0"/>
              <a:t>. Communication donnée lors du 38e Colloque de l’AQPC, </a:t>
            </a:r>
            <a:r>
              <a:rPr lang="fr-CA" sz="1400" dirty="0" err="1"/>
              <a:t>Sainte-Hyacinthe</a:t>
            </a:r>
            <a:r>
              <a:rPr lang="fr-CA" sz="1400" dirty="0"/>
              <a:t>, 6 juin.</a:t>
            </a:r>
            <a:endParaRPr lang="fr-FR" sz="1400" dirty="0"/>
          </a:p>
          <a:p>
            <a:pPr lvl="1">
              <a:spcAft>
                <a:spcPts val="200"/>
              </a:spcAft>
            </a:pPr>
            <a:r>
              <a:rPr lang="fr-FR" sz="1400" dirty="0" err="1"/>
              <a:t>LabSEL</a:t>
            </a:r>
            <a:r>
              <a:rPr lang="fr-FR" sz="1400" dirty="0"/>
              <a:t> (2018). </a:t>
            </a:r>
            <a:r>
              <a:rPr lang="fr-FR" sz="1400" i="1" dirty="0"/>
              <a:t>La question de la littératie au collégial: comprendre, accompagner et agir</a:t>
            </a:r>
            <a:r>
              <a:rPr lang="fr-FR" sz="1400" dirty="0"/>
              <a:t>. Colloque 515 organisé dans le cadre du 86</a:t>
            </a:r>
            <a:r>
              <a:rPr lang="fr-FR" sz="1400" baseline="30000" dirty="0"/>
              <a:t>e</a:t>
            </a:r>
            <a:r>
              <a:rPr lang="fr-FR" sz="1400" dirty="0"/>
              <a:t> congrès de ACFAS, Chicoutimi, 9 mai.</a:t>
            </a:r>
          </a:p>
          <a:p>
            <a:pPr lvl="1">
              <a:spcAft>
                <a:spcPts val="200"/>
              </a:spcAft>
            </a:pPr>
            <a:r>
              <a:rPr lang="fr-CA" sz="1400" dirty="0"/>
              <a:t>Man Chu Lau, S. (2019). « Des enseignantes d’anglais et de français collaborent pour favoriser l’intégration scolaire et sociale des allophones ». </a:t>
            </a:r>
            <a:r>
              <a:rPr lang="fr-CA" sz="1400" i="1" dirty="0"/>
              <a:t>L’Écho de la recherche</a:t>
            </a:r>
            <a:r>
              <a:rPr lang="fr-CA" sz="1400" dirty="0"/>
              <a:t>, Cégep de </a:t>
            </a:r>
            <a:r>
              <a:rPr lang="fr-CA" sz="1400" dirty="0" err="1"/>
              <a:t>Shebrooke</a:t>
            </a:r>
            <a:r>
              <a:rPr lang="fr-CA" sz="1400" dirty="0"/>
              <a:t>, Hiver 2019 (2), p.6-8.</a:t>
            </a:r>
            <a:endParaRPr lang="fr-FR" sz="1400" dirty="0"/>
          </a:p>
          <a:p>
            <a:pPr lvl="1">
              <a:spcAft>
                <a:spcPts val="200"/>
              </a:spcAft>
            </a:pPr>
            <a:r>
              <a:rPr lang="fr-FR" sz="1400" dirty="0"/>
              <a:t>Rivard, M.-P. (2017). </a:t>
            </a:r>
            <a:r>
              <a:rPr lang="fr-FR" sz="1400" i="1" dirty="0"/>
              <a:t>Attitude et pratiques enseignantes en lecture</a:t>
            </a:r>
            <a:r>
              <a:rPr lang="fr-FR" sz="1400" dirty="0"/>
              <a:t>. Rapport PAREA, Cégep Saint-Jean sur Richelieu.</a:t>
            </a:r>
          </a:p>
          <a:p>
            <a:pPr lvl="1">
              <a:spcAft>
                <a:spcPts val="200"/>
              </a:spcAft>
            </a:pPr>
            <a:r>
              <a:rPr lang="fr-FR" sz="1400" dirty="0" err="1"/>
              <a:t>Sauvaire</a:t>
            </a:r>
            <a:r>
              <a:rPr lang="fr-FR" sz="1400" dirty="0"/>
              <a:t>, M. (2013). </a:t>
            </a:r>
            <a:r>
              <a:rPr lang="fr-FR" sz="1400" i="1" dirty="0"/>
              <a:t>Diversité des lectures littéraires. Comment former des sujets lecteurs divers? </a:t>
            </a:r>
            <a:r>
              <a:rPr lang="fr-CA" sz="1400" dirty="0"/>
              <a:t>Thèse en cotutelle présentée dans le cadre du Doctorat en Didactique, Université Laval (Canada) et Université de Toulouse Le Mirail (France). </a:t>
            </a:r>
          </a:p>
          <a:p>
            <a:pPr>
              <a:spcAft>
                <a:spcPts val="200"/>
              </a:spcAft>
            </a:pPr>
            <a:endParaRPr lang="fr-FR" sz="1400" dirty="0"/>
          </a:p>
        </p:txBody>
      </p:sp>
      <p:pic>
        <p:nvPicPr>
          <p:cNvPr id="4" name="Image 3">
            <a:extLst>
              <a:ext uri="{FF2B5EF4-FFF2-40B4-BE49-F238E27FC236}">
                <a16:creationId xmlns:a16="http://schemas.microsoft.com/office/drawing/2014/main" id="{829F70A9-056E-3140-A944-12344224884E}"/>
              </a:ext>
            </a:extLst>
          </p:cNvPr>
          <p:cNvPicPr>
            <a:picLocks noChangeAspect="1"/>
          </p:cNvPicPr>
          <p:nvPr/>
        </p:nvPicPr>
        <p:blipFill>
          <a:blip r:embed="rId2"/>
          <a:stretch>
            <a:fillRect/>
          </a:stretch>
        </p:blipFill>
        <p:spPr>
          <a:xfrm>
            <a:off x="10213220" y="421942"/>
            <a:ext cx="1509215" cy="1509215"/>
          </a:xfrm>
          <a:prstGeom prst="rect">
            <a:avLst/>
          </a:prstGeom>
        </p:spPr>
      </p:pic>
      <p:sp>
        <p:nvSpPr>
          <p:cNvPr id="5" name="Espace réservé du contenu 2">
            <a:extLst>
              <a:ext uri="{FF2B5EF4-FFF2-40B4-BE49-F238E27FC236}">
                <a16:creationId xmlns:a16="http://schemas.microsoft.com/office/drawing/2014/main" id="{C7C78470-C6D6-844E-98AB-7DA94FB46BEB}"/>
              </a:ext>
            </a:extLst>
          </p:cNvPr>
          <p:cNvSpPr txBox="1">
            <a:spLocks/>
          </p:cNvSpPr>
          <p:nvPr/>
        </p:nvSpPr>
        <p:spPr>
          <a:xfrm>
            <a:off x="838200" y="1121957"/>
            <a:ext cx="9375020" cy="2796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Aft>
                <a:spcPts val="500"/>
              </a:spcAft>
            </a:pPr>
            <a:r>
              <a:rPr lang="fr-FR" sz="1400" b="1" dirty="0"/>
              <a:t>Présentations dans le cadre de l’</a:t>
            </a:r>
            <a:r>
              <a:rPr lang="fr-FR" sz="1400" b="1" dirty="0" err="1"/>
              <a:t>Acfas</a:t>
            </a:r>
            <a:r>
              <a:rPr lang="fr-FR" sz="1400" b="1" dirty="0"/>
              <a:t> 2019 </a:t>
            </a:r>
            <a:r>
              <a:rPr lang="fr-FR" sz="1400" dirty="0"/>
              <a:t>(</a:t>
            </a:r>
            <a:r>
              <a:rPr lang="fr-FR" sz="1400" dirty="0" err="1"/>
              <a:t>LabSEL</a:t>
            </a:r>
            <a:r>
              <a:rPr lang="fr-FR" sz="1400" dirty="0"/>
              <a:t>, 2019; Pelletier, 2019; Dufour et </a:t>
            </a:r>
            <a:r>
              <a:rPr lang="fr-FR" sz="1400" dirty="0" err="1"/>
              <a:t>Veillettes</a:t>
            </a:r>
            <a:r>
              <a:rPr lang="fr-FR" sz="1400" dirty="0"/>
              <a:t>, 2019; Tremblay et Laberge, 2019; </a:t>
            </a:r>
            <a:r>
              <a:rPr lang="fr-FR" sz="1400" dirty="0" err="1"/>
              <a:t>Galipeau</a:t>
            </a:r>
            <a:r>
              <a:rPr lang="fr-FR" sz="1400" dirty="0"/>
              <a:t>, Soleil et </a:t>
            </a:r>
            <a:r>
              <a:rPr lang="fr-FR" sz="1400" dirty="0" err="1"/>
              <a:t>Konstantinopoulos</a:t>
            </a:r>
            <a:r>
              <a:rPr lang="fr-FR" sz="1400" dirty="0"/>
              <a:t>, 2019; Cabot, 2019; Cormier, 2019; </a:t>
            </a:r>
            <a:r>
              <a:rPr lang="fr-FR" sz="1400" dirty="0" err="1"/>
              <a:t>Libersan</a:t>
            </a:r>
            <a:r>
              <a:rPr lang="fr-FR" sz="1400" dirty="0"/>
              <a:t>, 2019; Dubé, 2019; Simard, 2019)</a:t>
            </a:r>
            <a:r>
              <a:rPr lang="fr-FR" sz="1400" b="1" dirty="0">
                <a:solidFill>
                  <a:srgbClr val="00A79D"/>
                </a:solidFill>
              </a:rPr>
              <a:t> </a:t>
            </a:r>
            <a:r>
              <a:rPr lang="fr-FR" sz="1400" b="1" dirty="0"/>
              <a:t>disponibles à </a:t>
            </a:r>
            <a:r>
              <a:rPr lang="fr-FR" sz="1400" b="1" dirty="0">
                <a:hlinkClick r:id="rId3"/>
              </a:rPr>
              <a:t>http://labsel.cgodin.qc.ca/acfas-2019-presentations/</a:t>
            </a:r>
            <a:r>
              <a:rPr lang="fr-FR" sz="1400" b="1" dirty="0"/>
              <a:t> dès juillet 2019.</a:t>
            </a:r>
          </a:p>
          <a:p>
            <a:pPr>
              <a:spcAft>
                <a:spcPts val="500"/>
              </a:spcAft>
            </a:pPr>
            <a:r>
              <a:rPr lang="fr-FR" sz="1400" b="1" dirty="0"/>
              <a:t>Projets professionnels recensés; contactez le </a:t>
            </a:r>
            <a:r>
              <a:rPr lang="fr-FR" sz="1400" b="1" dirty="0" err="1"/>
              <a:t>LabSEL</a:t>
            </a:r>
            <a:r>
              <a:rPr lang="fr-FR" sz="1400" b="1" dirty="0"/>
              <a:t> pour plus d’informations (</a:t>
            </a:r>
            <a:r>
              <a:rPr lang="fr-FR" sz="1400" b="1" dirty="0" err="1"/>
              <a:t>labsel@cgodin.qc.ca</a:t>
            </a:r>
            <a:r>
              <a:rPr lang="fr-FR" sz="1400" b="1" dirty="0"/>
              <a:t>)</a:t>
            </a:r>
            <a:r>
              <a:rPr lang="fr-FR" sz="1400" dirty="0"/>
              <a:t>: </a:t>
            </a:r>
          </a:p>
          <a:p>
            <a:pPr lvl="1"/>
            <a:r>
              <a:rPr lang="fr-FR" sz="1400" dirty="0"/>
              <a:t>Auger, discipline philosophie, Collège de Rosemont, 2019; </a:t>
            </a:r>
          </a:p>
          <a:p>
            <a:pPr lvl="1"/>
            <a:r>
              <a:rPr lang="fr-FR" sz="1400" dirty="0"/>
              <a:t>Chabot et Briquet-Gagnon, discipline philosophie, Cégep Gérald-Godin, 2019;</a:t>
            </a:r>
          </a:p>
          <a:p>
            <a:pPr lvl="1"/>
            <a:r>
              <a:rPr lang="fr-FR" sz="1400" dirty="0"/>
              <a:t>Fortin, programme Technique d’éducation à l’enfance, Cégep de Rivière du Loup, 2019; </a:t>
            </a:r>
          </a:p>
          <a:p>
            <a:pPr lvl="1"/>
            <a:r>
              <a:rPr lang="fr-FR" sz="1400" dirty="0"/>
              <a:t>Lemay, discipline langue, Collège de Rosemont 2019</a:t>
            </a:r>
          </a:p>
          <a:p>
            <a:pPr lvl="1"/>
            <a:r>
              <a:rPr lang="fr-FR" sz="1400" dirty="0"/>
              <a:t>Maheu, discipline chimie, Collège de Rosemont, 2019; </a:t>
            </a:r>
          </a:p>
          <a:p>
            <a:pPr lvl="1"/>
            <a:r>
              <a:rPr lang="fr-FR" sz="1400" dirty="0"/>
              <a:t>St-Denis et Leblond, discipline biologie, Collège de Rosemont, 2019.</a:t>
            </a:r>
          </a:p>
          <a:p>
            <a:endParaRPr lang="fr-FR" sz="1600" dirty="0"/>
          </a:p>
        </p:txBody>
      </p:sp>
    </p:spTree>
    <p:extLst>
      <p:ext uri="{BB962C8B-B14F-4D97-AF65-F5344CB8AC3E}">
        <p14:creationId xmlns:p14="http://schemas.microsoft.com/office/powerpoint/2010/main" val="1053259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9123C78B-A4C7-6E43-B90A-0BFE68D23767}"/>
              </a:ext>
            </a:extLst>
          </p:cNvPr>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kern="1200">
                <a:solidFill>
                  <a:schemeClr val="tx1"/>
                </a:solidFill>
                <a:latin typeface="+mj-lt"/>
                <a:ea typeface="+mj-ea"/>
                <a:cs typeface="+mj-cs"/>
              </a:rPr>
              <a:t>Quels sont les défis liés à la littératie?</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65065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5EC1DC2-4A07-5D4D-A877-3F64205AC9E5}"/>
              </a:ext>
            </a:extLst>
          </p:cNvPr>
          <p:cNvSpPr>
            <a:spLocks noGrp="1"/>
          </p:cNvSpPr>
          <p:nvPr>
            <p:ph type="title"/>
          </p:nvPr>
        </p:nvSpPr>
        <p:spPr>
          <a:xfrm>
            <a:off x="838200" y="668377"/>
            <a:ext cx="10515600" cy="1325563"/>
          </a:xfrm>
        </p:spPr>
        <p:txBody>
          <a:bodyPr>
            <a:normAutofit/>
          </a:bodyPr>
          <a:lstStyle/>
          <a:p>
            <a:r>
              <a:rPr lang="fr-FR" b="1" dirty="0"/>
              <a:t>Notre point de vue (</a:t>
            </a:r>
            <a:r>
              <a:rPr lang="fr-FR" b="1" dirty="0" err="1">
                <a:solidFill>
                  <a:srgbClr val="4372C5"/>
                </a:solidFill>
              </a:rPr>
              <a:t>Lab</a:t>
            </a:r>
            <a:r>
              <a:rPr lang="fr-FR" b="1" dirty="0" err="1">
                <a:solidFill>
                  <a:srgbClr val="00A79D"/>
                </a:solidFill>
              </a:rPr>
              <a:t>SEL</a:t>
            </a:r>
            <a:r>
              <a:rPr lang="fr-FR" b="1" dirty="0"/>
              <a:t>)</a:t>
            </a:r>
          </a:p>
        </p:txBody>
      </p:sp>
      <p:sp>
        <p:nvSpPr>
          <p:cNvPr id="3" name="Espace réservé du contenu 2">
            <a:extLst>
              <a:ext uri="{FF2B5EF4-FFF2-40B4-BE49-F238E27FC236}">
                <a16:creationId xmlns:a16="http://schemas.microsoft.com/office/drawing/2014/main" id="{D0927E16-97EE-0348-B241-C97105C2C2C5}"/>
              </a:ext>
            </a:extLst>
          </p:cNvPr>
          <p:cNvSpPr>
            <a:spLocks noGrp="1"/>
          </p:cNvSpPr>
          <p:nvPr>
            <p:ph sz="half" idx="1"/>
          </p:nvPr>
        </p:nvSpPr>
        <p:spPr>
          <a:xfrm>
            <a:off x="838200" y="2177456"/>
            <a:ext cx="5097780" cy="3795748"/>
          </a:xfrm>
        </p:spPr>
        <p:txBody>
          <a:bodyPr>
            <a:normAutofit/>
          </a:bodyPr>
          <a:lstStyle/>
          <a:p>
            <a:pPr marL="0" indent="0">
              <a:buNone/>
            </a:pPr>
            <a:r>
              <a:rPr lang="fr-FR" sz="2400" b="1" u="sng" dirty="0"/>
              <a:t>Définition</a:t>
            </a:r>
          </a:p>
          <a:p>
            <a:r>
              <a:rPr lang="fr-CA" sz="2400" dirty="0"/>
              <a:t>Capacité à utiliser le langage dans une société de l’écrit afin d’apprendre, de communiquer et de traiter l’information de manière efficace et responsable. Ces compétences permettent de fonctionner et d’assurer son développement en société de </a:t>
            </a:r>
            <a:r>
              <a:rPr lang="fr-CA" sz="2400" b="1" dirty="0"/>
              <a:t>manière autonome</a:t>
            </a:r>
            <a:r>
              <a:rPr lang="fr-CA" sz="2400" dirty="0"/>
              <a:t>.</a:t>
            </a:r>
          </a:p>
          <a:p>
            <a:pPr marL="0" indent="0">
              <a:buNone/>
            </a:pPr>
            <a:endParaRPr lang="fr-FR" sz="2400" dirty="0"/>
          </a:p>
        </p:txBody>
      </p:sp>
      <p:sp>
        <p:nvSpPr>
          <p:cNvPr id="6" name="Espace réservé du contenu 5">
            <a:extLst>
              <a:ext uri="{FF2B5EF4-FFF2-40B4-BE49-F238E27FC236}">
                <a16:creationId xmlns:a16="http://schemas.microsoft.com/office/drawing/2014/main" id="{F9857ABE-2209-4642-BBED-C809C1501FB1}"/>
              </a:ext>
            </a:extLst>
          </p:cNvPr>
          <p:cNvSpPr>
            <a:spLocks noGrp="1"/>
          </p:cNvSpPr>
          <p:nvPr>
            <p:ph sz="half" idx="2"/>
          </p:nvPr>
        </p:nvSpPr>
        <p:spPr>
          <a:xfrm>
            <a:off x="6256020" y="2177456"/>
            <a:ext cx="5097780" cy="3795748"/>
          </a:xfrm>
        </p:spPr>
        <p:txBody>
          <a:bodyPr>
            <a:normAutofit/>
          </a:bodyPr>
          <a:lstStyle/>
          <a:p>
            <a:r>
              <a:rPr lang="fr-FR" sz="2400" dirty="0"/>
              <a:t>Implique la lecture, l’écriture et l’oralité.</a:t>
            </a:r>
          </a:p>
          <a:p>
            <a:r>
              <a:rPr lang="fr-FR" sz="2400" dirty="0"/>
              <a:t>Implique les aspects cognitif, métacognitif, affectif, relationnel, social des individus</a:t>
            </a:r>
          </a:p>
          <a:p>
            <a:r>
              <a:rPr lang="fr-FR" sz="2400" b="1" dirty="0"/>
              <a:t>Compétence permettant de s’autoréguler face à diverses littératies (cultures de l’écrit situées).</a:t>
            </a:r>
          </a:p>
          <a:p>
            <a:pPr lvl="1"/>
            <a:r>
              <a:rPr lang="fr-FR" b="1" dirty="0"/>
              <a:t>Transversale </a:t>
            </a:r>
            <a:r>
              <a:rPr lang="fr-FR" b="1" u="sng" dirty="0"/>
              <a:t>et</a:t>
            </a:r>
            <a:r>
              <a:rPr lang="fr-FR" b="1" dirty="0"/>
              <a:t> située</a:t>
            </a:r>
          </a:p>
        </p:txBody>
      </p:sp>
    </p:spTree>
    <p:extLst>
      <p:ext uri="{BB962C8B-B14F-4D97-AF65-F5344CB8AC3E}">
        <p14:creationId xmlns:p14="http://schemas.microsoft.com/office/powerpoint/2010/main" val="1728682422"/>
      </p:ext>
    </p:extLst>
  </p:cSld>
  <p:clrMapOvr>
    <a:masterClrMapping/>
  </p:clrMapOvr>
  <p:transition>
    <p:fade/>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3557</Words>
  <Application>Microsoft Macintosh PowerPoint</Application>
  <PresentationFormat>Grand écran</PresentationFormat>
  <Paragraphs>481</Paragraphs>
  <Slides>75</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75</vt:i4>
      </vt:variant>
    </vt:vector>
  </HeadingPairs>
  <TitlesOfParts>
    <vt:vector size="82" baseType="lpstr">
      <vt:lpstr>Arial</vt:lpstr>
      <vt:lpstr>Calibri</vt:lpstr>
      <vt:lpstr>Calibri Light</vt:lpstr>
      <vt:lpstr>Courier New</vt:lpstr>
      <vt:lpstr>Times New Roman</vt:lpstr>
      <vt:lpstr>Wingdings</vt:lpstr>
      <vt:lpstr>Thème Office</vt:lpstr>
      <vt:lpstr>Explorons plusieurs approches de la littératie</vt:lpstr>
      <vt:lpstr>Le Laboratoire de soutien en enseignement des littératies (LabSEL)</vt:lpstr>
      <vt:lpstr>Présentation PowerPoint</vt:lpstr>
      <vt:lpstr>Activités de recension et de diffusion</vt:lpstr>
      <vt:lpstr>Recension et développement de ressources et outils pédagogiques</vt:lpstr>
      <vt:lpstr>Formation et soutien à des projets professionnels</vt:lpstr>
      <vt:lpstr>Soutien, développement et collaboration à des projets de recherche</vt:lpstr>
      <vt:lpstr>Quels sont les défis liés à la littératie?</vt:lpstr>
      <vt:lpstr>Notre point de vue (LabSEL)</vt:lpstr>
      <vt:lpstr>Explorons plusieurs approches de la littératie… pour répondre aux divers défis</vt:lpstr>
      <vt:lpstr>Tout commença… par un colloque (ACFAS, 2018)</vt:lpstr>
      <vt:lpstr>ACFAS 2018 : les défis à relever</vt:lpstr>
      <vt:lpstr>La question de la littératie au collégial: comprendre, accompagner et agir (ACFAS, 2018)</vt:lpstr>
      <vt:lpstr>Comment le collégial peut-il susciter l’intérêt pour le concept de littératie au Québec?</vt:lpstr>
      <vt:lpstr>Un enjeu qui chemine…</vt:lpstr>
      <vt:lpstr>… mais encore faut-il que le Québec s’intéresse à la littératie au collégial!</vt:lpstr>
      <vt:lpstr>Comment engager les enseignants du collégial dans la mise en œuvre de pratiques favorisant le développement des compétences en littératie dans leurs classes?</vt:lpstr>
      <vt:lpstr>ACFAS 2018 : les défis à relever</vt:lpstr>
      <vt:lpstr>Sous-défi #1 : Comment vaincre les résistances et changer les représentations? Sous-défi #2 : Comment soutenir les enseignants?</vt:lpstr>
      <vt:lpstr>Sous-défi #1 : Comment vaincre les résistances et changer les représentations? Sous-défi #2 : Comment soutenir les enseignants?</vt:lpstr>
      <vt:lpstr>Sous-défi #1 : Comment vaincre les résistances et changer les représentations? Sous-défi #2 : Comment soutenir les enseignants?</vt:lpstr>
      <vt:lpstr>Portrait de deux rapports PAREA</vt:lpstr>
      <vt:lpstr>Obstacles perçus chez les enseignants</vt:lpstr>
      <vt:lpstr>Sous-défi #1 : Comment vaincre les résistances et changer les représentations? Sous-défi #2 : Comment soutenir les enseignants?</vt:lpstr>
      <vt:lpstr>Informer sur la littératie</vt:lpstr>
      <vt:lpstr>Cégeps où le LabSEL a été mobilisé pour  une formation ou une expertise en matière de littératie (en date du 4 juin 2019) (LabSEL, 2019)</vt:lpstr>
      <vt:lpstr>Sous-défi #1 : Comment vaincre les résistances et changer les représentations? Sous-défi #2 : Comment soutenir les enseignants?</vt:lpstr>
      <vt:lpstr>Faciliter un accès aux ressources, notamment par une synthèse des connaissances</vt:lpstr>
      <vt:lpstr>Plan d’action stratégique développé pour une approche institutionnelle (1) </vt:lpstr>
      <vt:lpstr>Plan d’action stratégique développé pour une approche institutionnelle (2)</vt:lpstr>
      <vt:lpstr>Du côté des étudiantes et étudiants…</vt:lpstr>
      <vt:lpstr>Sources des résultats présentés</vt:lpstr>
      <vt:lpstr>Comment faire en sorte que les étudiants s’engagent dans les mesures d’aide qu’on leur propose?</vt:lpstr>
      <vt:lpstr>Comment faire en sorte que les étudiants s’engagent dans les mesures d’aide qu’on leur propose?</vt:lpstr>
      <vt:lpstr>Honte et gestion du temps: résultat d’un projet PAREA (an 1) - Cabot, 2019</vt:lpstr>
      <vt:lpstr>Si on compare…</vt:lpstr>
      <vt:lpstr>Si on compare…</vt:lpstr>
      <vt:lpstr>ACFAS 2018 : les défis à relever</vt:lpstr>
      <vt:lpstr>Comment aider les étudiants EEBP (allophones, SAIDE, diversité des besoins, etc.)?</vt:lpstr>
      <vt:lpstr>Provoquer la perception d’utilité de l’intérêt du développement des compétences en littératie</vt:lpstr>
      <vt:lpstr>Enseigner en utilisant la métacognition</vt:lpstr>
      <vt:lpstr>Modéliser une prise de notes (St-Denis et Leblond, 2019)</vt:lpstr>
      <vt:lpstr>Enseigner en utilisant la métacognition</vt:lpstr>
      <vt:lpstr>Les traces pour identifier les difficultés dans la lecture disciplinaire (Maheu, 2019)</vt:lpstr>
      <vt:lpstr>Enseigner en utilisant la métacognition</vt:lpstr>
      <vt:lpstr>L’enseignement explicite de l’annotation en lecture</vt:lpstr>
      <vt:lpstr>Enseigner en utilisant la métacognition</vt:lpstr>
      <vt:lpstr>Les cercles de lecture (Bélec, 2018)</vt:lpstr>
      <vt:lpstr>Enseigner en utilisant la métacognition</vt:lpstr>
      <vt:lpstr>De la lecture et l’écriture (Dubé, 2019)</vt:lpstr>
      <vt:lpstr>De la lecture et l’écriture (Dubé, 2019)</vt:lpstr>
      <vt:lpstr>De la lecture et l’écriture (Dubé, 2019)</vt:lpstr>
      <vt:lpstr>L’enseignement explicite des genres textuels</vt:lpstr>
      <vt:lpstr>Situation de communication orale d’étudiants allophones (Libsersan, 2019)</vt:lpstr>
      <vt:lpstr>L’importance de la construction progressive</vt:lpstr>
      <vt:lpstr>Galipeau, Soleil et Konstantinopoulos (2019) Projet PAREA</vt:lpstr>
      <vt:lpstr>L’importance de l’affectif pour l’acquisition et la mise en œuvre des compétences en littératie</vt:lpstr>
      <vt:lpstr>En plus… des nouveaux outils</vt:lpstr>
      <vt:lpstr>En plus… des nouveaux outils</vt:lpstr>
      <vt:lpstr>Tableaux synthèse des stratégies pédagogiques de lecture (Bourgoin, 2019)</vt:lpstr>
      <vt:lpstr>En plus… des nouveaux outils</vt:lpstr>
      <vt:lpstr>Des capsules de rehaussement des compétences en littératie (CREMA)</vt:lpstr>
      <vt:lpstr>Des capsules de rehaussement des compétences en littératie (CREMA, 2019)</vt:lpstr>
      <vt:lpstr>Les autres pistes à explorer…</vt:lpstr>
      <vt:lpstr>Les autres pistes à explorer</vt:lpstr>
      <vt:lpstr>L’approche Reading Apprenticeship </vt:lpstr>
      <vt:lpstr>Les autres pistes à explorer</vt:lpstr>
      <vt:lpstr>La méthode québégalaise (Guèye, 2018)</vt:lpstr>
      <vt:lpstr>Les autres pistes à explorer</vt:lpstr>
      <vt:lpstr>L’écriture réflexive (Sauvaire, 2013)</vt:lpstr>
      <vt:lpstr>Les questions à explorer…</vt:lpstr>
      <vt:lpstr>Les questions à explorer</vt:lpstr>
      <vt:lpstr>Les objectifs de l’année qui vient…</vt:lpstr>
      <vt:lpstr>Merci de votre attention!</vt:lpstr>
      <vt:lpstr>Références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Explorons plusieurs approches de la littératie</dc:title>
  <dc:creator>Hélène Chabot</dc:creator>
  <cp:lastModifiedBy>Catherine Bélec</cp:lastModifiedBy>
  <cp:revision>12</cp:revision>
  <dcterms:created xsi:type="dcterms:W3CDTF">2019-06-04T14:36:01Z</dcterms:created>
  <dcterms:modified xsi:type="dcterms:W3CDTF">2019-06-10T14:15:42Z</dcterms:modified>
</cp:coreProperties>
</file>