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3" r:id="rId17"/>
    <p:sldId id="271" r:id="rId18"/>
    <p:sldId id="27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3"/>
    <a:srgbClr val="00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12C5B-069B-4C3A-A984-DCEBD8DCB92E}" v="1" dt="2019-06-05T00:55:02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Chabot" userId="f15453eb-3ccf-4ff8-afc6-7c99c3934371" providerId="ADAL" clId="{339E21B1-91FB-4F19-8B78-CDB40FCF9186}"/>
    <pc:docChg chg="undo redo custSel mod addSld delSld modSld sldOrd">
      <pc:chgData name="Hélène Chabot" userId="f15453eb-3ccf-4ff8-afc6-7c99c3934371" providerId="ADAL" clId="{339E21B1-91FB-4F19-8B78-CDB40FCF9186}" dt="2019-05-31T19:28:18.244" v="6026" actId="13926"/>
      <pc:docMkLst>
        <pc:docMk/>
      </pc:docMkLst>
      <pc:sldChg chg="addSp delSp modSp delDesignElem">
        <pc:chgData name="Hélène Chabot" userId="f15453eb-3ccf-4ff8-afc6-7c99c3934371" providerId="ADAL" clId="{339E21B1-91FB-4F19-8B78-CDB40FCF9186}" dt="2019-05-24T15:18:30.912" v="1664" actId="14100"/>
        <pc:sldMkLst>
          <pc:docMk/>
          <pc:sldMk cId="1505553954" sldId="257"/>
        </pc:sldMkLst>
        <pc:spChg chg="mod">
          <ac:chgData name="Hélène Chabot" userId="f15453eb-3ccf-4ff8-afc6-7c99c3934371" providerId="ADAL" clId="{339E21B1-91FB-4F19-8B78-CDB40FCF9186}" dt="2019-05-24T15:17:22.462" v="1655" actId="26606"/>
          <ac:spMkLst>
            <pc:docMk/>
            <pc:sldMk cId="1505553954" sldId="257"/>
            <ac:spMk id="2" creationId="{CC7E7DB3-7406-4D7C-8C65-ECDB060093ED}"/>
          </ac:spMkLst>
        </pc:spChg>
        <pc:spChg chg="mod">
          <ac:chgData name="Hélène Chabot" userId="f15453eb-3ccf-4ff8-afc6-7c99c3934371" providerId="ADAL" clId="{339E21B1-91FB-4F19-8B78-CDB40FCF9186}" dt="2019-05-24T15:18:30.912" v="1664" actId="14100"/>
          <ac:spMkLst>
            <pc:docMk/>
            <pc:sldMk cId="1505553954" sldId="257"/>
            <ac:spMk id="3" creationId="{B4E3902F-032B-47D5-9E60-2E34DFF04F76}"/>
          </ac:spMkLst>
        </pc:spChg>
        <pc:spChg chg="add del">
          <ac:chgData name="Hélène Chabot" userId="f15453eb-3ccf-4ff8-afc6-7c99c3934371" providerId="ADAL" clId="{339E21B1-91FB-4F19-8B78-CDB40FCF9186}" dt="2019-05-24T15:17:09.257" v="1651" actId="26606"/>
          <ac:spMkLst>
            <pc:docMk/>
            <pc:sldMk cId="1505553954" sldId="257"/>
            <ac:spMk id="20" creationId="{3BAFD176-D4C4-45B9-8D6E-C25F94C5CBE0}"/>
          </ac:spMkLst>
        </pc:spChg>
        <pc:spChg chg="add del">
          <ac:chgData name="Hélène Chabot" userId="f15453eb-3ccf-4ff8-afc6-7c99c3934371" providerId="ADAL" clId="{339E21B1-91FB-4F19-8B78-CDB40FCF9186}" dt="2019-05-24T15:17:18.524" v="1653" actId="26606"/>
          <ac:spMkLst>
            <pc:docMk/>
            <pc:sldMk cId="1505553954" sldId="257"/>
            <ac:spMk id="21" creationId="{3BAFD176-D4C4-45B9-8D6E-C25F94C5CBE0}"/>
          </ac:spMkLst>
        </pc:spChg>
        <pc:spChg chg="del">
          <ac:chgData name="Hélène Chabot" userId="f15453eb-3ccf-4ff8-afc6-7c99c3934371" providerId="ADAL" clId="{339E21B1-91FB-4F19-8B78-CDB40FCF9186}" dt="2019-05-24T15:13:07.539" v="1547"/>
          <ac:spMkLst>
            <pc:docMk/>
            <pc:sldMk cId="1505553954" sldId="257"/>
            <ac:spMk id="23" creationId="{967D8EB6-EAE1-4F9C-B398-83321E287204}"/>
          </ac:spMkLst>
        </pc:spChg>
        <pc:spChg chg="add del">
          <ac:chgData name="Hélène Chabot" userId="f15453eb-3ccf-4ff8-afc6-7c99c3934371" providerId="ADAL" clId="{339E21B1-91FB-4F19-8B78-CDB40FCF9186}" dt="2019-05-24T15:17:18.524" v="1653" actId="26606"/>
          <ac:spMkLst>
            <pc:docMk/>
            <pc:sldMk cId="1505553954" sldId="257"/>
            <ac:spMk id="24" creationId="{9514E575-433A-4266-8C2D-C2BD62D81BE6}"/>
          </ac:spMkLst>
        </pc:spChg>
        <pc:spChg chg="add del">
          <ac:chgData name="Hélène Chabot" userId="f15453eb-3ccf-4ff8-afc6-7c99c3934371" providerId="ADAL" clId="{339E21B1-91FB-4F19-8B78-CDB40FCF9186}" dt="2019-05-24T15:17:22.462" v="1655" actId="26606"/>
          <ac:spMkLst>
            <pc:docMk/>
            <pc:sldMk cId="1505553954" sldId="257"/>
            <ac:spMk id="26" creationId="{A9616D99-AEFB-4C95-84EF-5DEC698D92A7}"/>
          </ac:spMkLst>
        </pc:spChg>
        <pc:spChg chg="add del">
          <ac:chgData name="Hélène Chabot" userId="f15453eb-3ccf-4ff8-afc6-7c99c3934371" providerId="ADAL" clId="{339E21B1-91FB-4F19-8B78-CDB40FCF9186}" dt="2019-05-24T15:17:09.257" v="1651" actId="26606"/>
          <ac:spMkLst>
            <pc:docMk/>
            <pc:sldMk cId="1505553954" sldId="257"/>
            <ac:spMk id="27" creationId="{9514E575-433A-4266-8C2D-C2BD62D81BE6}"/>
          </ac:spMkLst>
        </pc:spChg>
        <pc:spChg chg="add del">
          <ac:chgData name="Hélène Chabot" userId="f15453eb-3ccf-4ff8-afc6-7c99c3934371" providerId="ADAL" clId="{339E21B1-91FB-4F19-8B78-CDB40FCF9186}" dt="2019-05-24T15:17:22.462" v="1655" actId="26606"/>
          <ac:spMkLst>
            <pc:docMk/>
            <pc:sldMk cId="1505553954" sldId="257"/>
            <ac:spMk id="28" creationId="{D0F97023-F626-4FC5-8C2D-753B5C7F4606}"/>
          </ac:spMkLst>
        </pc:spChg>
        <pc:spChg chg="add">
          <ac:chgData name="Hélène Chabot" userId="f15453eb-3ccf-4ff8-afc6-7c99c3934371" providerId="ADAL" clId="{339E21B1-91FB-4F19-8B78-CDB40FCF9186}" dt="2019-05-24T15:17:22.478" v="1656" actId="26606"/>
          <ac:spMkLst>
            <pc:docMk/>
            <pc:sldMk cId="1505553954" sldId="257"/>
            <ac:spMk id="30" creationId="{59A309A7-1751-4ABE-A3C1-EEC40366AD89}"/>
          </ac:spMkLst>
        </pc:spChg>
        <pc:spChg chg="add">
          <ac:chgData name="Hélène Chabot" userId="f15453eb-3ccf-4ff8-afc6-7c99c3934371" providerId="ADAL" clId="{339E21B1-91FB-4F19-8B78-CDB40FCF9186}" dt="2019-05-24T15:17:22.478" v="1656" actId="26606"/>
          <ac:spMkLst>
            <pc:docMk/>
            <pc:sldMk cId="1505553954" sldId="257"/>
            <ac:spMk id="31" creationId="{967D8EB6-EAE1-4F9C-B398-83321E287204}"/>
          </ac:spMkLst>
        </pc:spChg>
        <pc:spChg chg="del">
          <ac:chgData name="Hélène Chabot" userId="f15453eb-3ccf-4ff8-afc6-7c99c3934371" providerId="ADAL" clId="{339E21B1-91FB-4F19-8B78-CDB40FCF9186}" dt="2019-05-24T15:13:07.539" v="1547"/>
          <ac:spMkLst>
            <pc:docMk/>
            <pc:sldMk cId="1505553954" sldId="257"/>
            <ac:spMk id="49" creationId="{59A309A7-1751-4ABE-A3C1-EEC40366AD89}"/>
          </ac:spMkLst>
        </pc:spChg>
        <pc:picChg chg="mod">
          <ac:chgData name="Hélène Chabot" userId="f15453eb-3ccf-4ff8-afc6-7c99c3934371" providerId="ADAL" clId="{339E21B1-91FB-4F19-8B78-CDB40FCF9186}" dt="2019-05-24T15:17:22.462" v="1655" actId="26606"/>
          <ac:picMkLst>
            <pc:docMk/>
            <pc:sldMk cId="1505553954" sldId="257"/>
            <ac:picMk id="18" creationId="{7E21DE7E-DD08-482A-A01B-D3DFE8ED6696}"/>
          </ac:picMkLst>
        </pc:picChg>
        <pc:cxnChg chg="add del">
          <ac:chgData name="Hélène Chabot" userId="f15453eb-3ccf-4ff8-afc6-7c99c3934371" providerId="ADAL" clId="{339E21B1-91FB-4F19-8B78-CDB40FCF9186}" dt="2019-05-24T15:17:18.524" v="1653" actId="26606"/>
          <ac:cxnSpMkLst>
            <pc:docMk/>
            <pc:sldMk cId="1505553954" sldId="257"/>
            <ac:cxnSpMk id="22" creationId="{E85B2D6B-877E-4599-A643-756FB8601309}"/>
          </ac:cxnSpMkLst>
        </pc:cxnChg>
        <pc:cxnChg chg="add del">
          <ac:chgData name="Hélène Chabot" userId="f15453eb-3ccf-4ff8-afc6-7c99c3934371" providerId="ADAL" clId="{339E21B1-91FB-4F19-8B78-CDB40FCF9186}" dt="2019-05-24T15:17:09.257" v="1651" actId="26606"/>
          <ac:cxnSpMkLst>
            <pc:docMk/>
            <pc:sldMk cId="1505553954" sldId="257"/>
            <ac:cxnSpMk id="25" creationId="{E85B2D6B-877E-4599-A643-756FB8601309}"/>
          </ac:cxnSpMkLst>
        </pc:cxnChg>
      </pc:sldChg>
      <pc:sldChg chg="addSp delSp delDesignElem">
        <pc:chgData name="Hélène Chabot" userId="f15453eb-3ccf-4ff8-afc6-7c99c3934371" providerId="ADAL" clId="{339E21B1-91FB-4F19-8B78-CDB40FCF9186}" dt="2019-05-24T15:13:44.760" v="1549" actId="26606"/>
        <pc:sldMkLst>
          <pc:docMk/>
          <pc:sldMk cId="1323868152" sldId="258"/>
        </pc:sldMkLst>
        <pc:spChg chg="add">
          <ac:chgData name="Hélène Chabot" userId="f15453eb-3ccf-4ff8-afc6-7c99c3934371" providerId="ADAL" clId="{339E21B1-91FB-4F19-8B78-CDB40FCF9186}" dt="2019-05-24T15:13:44.760" v="1549" actId="26606"/>
          <ac:spMkLst>
            <pc:docMk/>
            <pc:sldMk cId="1323868152" sldId="258"/>
            <ac:spMk id="4" creationId="{66B332A4-D438-4773-A77F-5ED49A448D9D}"/>
          </ac:spMkLst>
        </pc:spChg>
        <pc:spChg chg="add">
          <ac:chgData name="Hélène Chabot" userId="f15453eb-3ccf-4ff8-afc6-7c99c3934371" providerId="ADAL" clId="{339E21B1-91FB-4F19-8B78-CDB40FCF9186}" dt="2019-05-24T15:13:44.760" v="1549" actId="26606"/>
          <ac:spMkLst>
            <pc:docMk/>
            <pc:sldMk cId="1323868152" sldId="258"/>
            <ac:spMk id="5" creationId="{DF9AD32D-FF05-44F4-BD4D-9CEE89B71EB9}"/>
          </ac:spMkLst>
        </pc:spChg>
        <pc:spChg chg="del">
          <ac:chgData name="Hélène Chabot" userId="f15453eb-3ccf-4ff8-afc6-7c99c3934371" providerId="ADAL" clId="{339E21B1-91FB-4F19-8B78-CDB40FCF9186}" dt="2019-05-24T15:13:07.539" v="1547"/>
          <ac:spMkLst>
            <pc:docMk/>
            <pc:sldMk cId="1323868152" sldId="258"/>
            <ac:spMk id="7" creationId="{66B332A4-D438-4773-A77F-5ED49A448D9D}"/>
          </ac:spMkLst>
        </pc:spChg>
        <pc:spChg chg="del">
          <ac:chgData name="Hélène Chabot" userId="f15453eb-3ccf-4ff8-afc6-7c99c3934371" providerId="ADAL" clId="{339E21B1-91FB-4F19-8B78-CDB40FCF9186}" dt="2019-05-24T15:13:07.539" v="1547"/>
          <ac:spMkLst>
            <pc:docMk/>
            <pc:sldMk cId="1323868152" sldId="258"/>
            <ac:spMk id="9" creationId="{DF9AD32D-FF05-44F4-BD4D-9CEE89B71EB9}"/>
          </ac:spMkLst>
        </pc:spChg>
      </pc:sldChg>
      <pc:sldChg chg="addSp delSp modSp">
        <pc:chgData name="Hélène Chabot" userId="f15453eb-3ccf-4ff8-afc6-7c99c3934371" providerId="ADAL" clId="{339E21B1-91FB-4F19-8B78-CDB40FCF9186}" dt="2019-05-24T14:58:59.151" v="188" actId="12"/>
        <pc:sldMkLst>
          <pc:docMk/>
          <pc:sldMk cId="1686730856" sldId="259"/>
        </pc:sldMkLst>
        <pc:spChg chg="mod">
          <ac:chgData name="Hélène Chabot" userId="f15453eb-3ccf-4ff8-afc6-7c99c3934371" providerId="ADAL" clId="{339E21B1-91FB-4F19-8B78-CDB40FCF9186}" dt="2019-05-24T14:58:59.151" v="188" actId="12"/>
          <ac:spMkLst>
            <pc:docMk/>
            <pc:sldMk cId="1686730856" sldId="259"/>
            <ac:spMk id="3" creationId="{85745E43-DC43-4CAD-ACC6-A2C475FDD521}"/>
          </ac:spMkLst>
        </pc:spChg>
        <pc:spChg chg="add del">
          <ac:chgData name="Hélène Chabot" userId="f15453eb-3ccf-4ff8-afc6-7c99c3934371" providerId="ADAL" clId="{339E21B1-91FB-4F19-8B78-CDB40FCF9186}" dt="2019-05-24T14:57:59.540" v="181" actId="478"/>
          <ac:spMkLst>
            <pc:docMk/>
            <pc:sldMk cId="1686730856" sldId="259"/>
            <ac:spMk id="4" creationId="{8F26292A-A7D8-4A3A-B9D8-F218E6E31A88}"/>
          </ac:spMkLst>
        </pc:spChg>
      </pc:sldChg>
      <pc:sldChg chg="addSp modSp">
        <pc:chgData name="Hélène Chabot" userId="f15453eb-3ccf-4ff8-afc6-7c99c3934371" providerId="ADAL" clId="{339E21B1-91FB-4F19-8B78-CDB40FCF9186}" dt="2019-05-24T14:55:33.052" v="179"/>
        <pc:sldMkLst>
          <pc:docMk/>
          <pc:sldMk cId="276819096" sldId="260"/>
        </pc:sldMkLst>
        <pc:spChg chg="mod">
          <ac:chgData name="Hélène Chabot" userId="f15453eb-3ccf-4ff8-afc6-7c99c3934371" providerId="ADAL" clId="{339E21B1-91FB-4F19-8B78-CDB40FCF9186}" dt="2019-05-24T14:53:52.092" v="4" actId="113"/>
          <ac:spMkLst>
            <pc:docMk/>
            <pc:sldMk cId="276819096" sldId="260"/>
            <ac:spMk id="2" creationId="{7C4B709E-766E-461C-BB77-7964C4613C9A}"/>
          </ac:spMkLst>
        </pc:spChg>
        <pc:spChg chg="mod">
          <ac:chgData name="Hélène Chabot" userId="f15453eb-3ccf-4ff8-afc6-7c99c3934371" providerId="ADAL" clId="{339E21B1-91FB-4F19-8B78-CDB40FCF9186}" dt="2019-05-24T14:55:05.373" v="178" actId="20577"/>
          <ac:spMkLst>
            <pc:docMk/>
            <pc:sldMk cId="276819096" sldId="260"/>
            <ac:spMk id="3" creationId="{85745E43-DC43-4CAD-ACC6-A2C475FDD521}"/>
          </ac:spMkLst>
        </pc:spChg>
        <pc:spChg chg="add">
          <ac:chgData name="Hélène Chabot" userId="f15453eb-3ccf-4ff8-afc6-7c99c3934371" providerId="ADAL" clId="{339E21B1-91FB-4F19-8B78-CDB40FCF9186}" dt="2019-05-24T14:55:33.052" v="179"/>
          <ac:spMkLst>
            <pc:docMk/>
            <pc:sldMk cId="276819096" sldId="260"/>
            <ac:spMk id="4" creationId="{124CBE29-361D-4419-AD7E-0872B36AA0B1}"/>
          </ac:spMkLst>
        </pc:spChg>
      </pc:sldChg>
      <pc:sldChg chg="addSp delSp modSp add mod setBg setClrOvrMap delDesignElem">
        <pc:chgData name="Hélène Chabot" userId="f15453eb-3ccf-4ff8-afc6-7c99c3934371" providerId="ADAL" clId="{339E21B1-91FB-4F19-8B78-CDB40FCF9186}" dt="2019-05-24T19:20:45.287" v="2816" actId="20577"/>
        <pc:sldMkLst>
          <pc:docMk/>
          <pc:sldMk cId="2231675789" sldId="261"/>
        </pc:sldMkLst>
        <pc:spChg chg="mod">
          <ac:chgData name="Hélène Chabot" userId="f15453eb-3ccf-4ff8-afc6-7c99c3934371" providerId="ADAL" clId="{339E21B1-91FB-4F19-8B78-CDB40FCF9186}" dt="2019-05-24T15:13:52.558" v="1550" actId="207"/>
          <ac:spMkLst>
            <pc:docMk/>
            <pc:sldMk cId="2231675789" sldId="261"/>
            <ac:spMk id="2" creationId="{AE88F553-5F22-4AF3-AA6F-A5B803400CDA}"/>
          </ac:spMkLst>
        </pc:spChg>
        <pc:spChg chg="mod ord">
          <ac:chgData name="Hélène Chabot" userId="f15453eb-3ccf-4ff8-afc6-7c99c3934371" providerId="ADAL" clId="{339E21B1-91FB-4F19-8B78-CDB40FCF9186}" dt="2019-05-24T19:20:45.287" v="2816" actId="20577"/>
          <ac:spMkLst>
            <pc:docMk/>
            <pc:sldMk cId="2231675789" sldId="261"/>
            <ac:spMk id="3" creationId="{D8D3A143-67C4-449B-A866-FDEC67D926D2}"/>
          </ac:spMkLst>
        </pc:spChg>
        <pc:spChg chg="add">
          <ac:chgData name="Hélène Chabot" userId="f15453eb-3ccf-4ff8-afc6-7c99c3934371" providerId="ADAL" clId="{339E21B1-91FB-4F19-8B78-CDB40FCF9186}" dt="2019-05-24T15:13:31.223" v="1548" actId="26606"/>
          <ac:spMkLst>
            <pc:docMk/>
            <pc:sldMk cId="2231675789" sldId="261"/>
            <ac:spMk id="9" creationId="{56C20283-73E0-40EC-8AD8-057F581F64C2}"/>
          </ac:spMkLst>
        </pc:spChg>
        <pc:spChg chg="add del">
          <ac:chgData name="Hélène Chabot" userId="f15453eb-3ccf-4ff8-afc6-7c99c3934371" providerId="ADAL" clId="{339E21B1-91FB-4F19-8B78-CDB40FCF9186}" dt="2019-05-24T15:13:07.539" v="1547"/>
          <ac:spMkLst>
            <pc:docMk/>
            <pc:sldMk cId="2231675789" sldId="261"/>
            <ac:spMk id="10" creationId="{59A309A7-1751-4ABE-A3C1-EEC40366AD89}"/>
          </ac:spMkLst>
        </pc:spChg>
        <pc:spChg chg="add del">
          <ac:chgData name="Hélène Chabot" userId="f15453eb-3ccf-4ff8-afc6-7c99c3934371" providerId="ADAL" clId="{339E21B1-91FB-4F19-8B78-CDB40FCF9186}" dt="2019-05-24T15:13:07.539" v="1547"/>
          <ac:spMkLst>
            <pc:docMk/>
            <pc:sldMk cId="2231675789" sldId="261"/>
            <ac:spMk id="12" creationId="{967D8EB6-EAE1-4F9C-B398-83321E287204}"/>
          </ac:spMkLst>
        </pc:spChg>
        <pc:spChg chg="add">
          <ac:chgData name="Hélène Chabot" userId="f15453eb-3ccf-4ff8-afc6-7c99c3934371" providerId="ADAL" clId="{339E21B1-91FB-4F19-8B78-CDB40FCF9186}" dt="2019-05-24T15:13:31.223" v="1548" actId="26606"/>
          <ac:spMkLst>
            <pc:docMk/>
            <pc:sldMk cId="2231675789" sldId="261"/>
            <ac:spMk id="14" creationId="{3FCC729B-E528-40C3-82D3-BA4375575E87}"/>
          </ac:spMkLst>
        </pc:spChg>
        <pc:spChg chg="add">
          <ac:chgData name="Hélène Chabot" userId="f15453eb-3ccf-4ff8-afc6-7c99c3934371" providerId="ADAL" clId="{339E21B1-91FB-4F19-8B78-CDB40FCF9186}" dt="2019-05-24T15:13:31.223" v="1548" actId="26606"/>
          <ac:spMkLst>
            <pc:docMk/>
            <pc:sldMk cId="2231675789" sldId="261"/>
            <ac:spMk id="16" creationId="{58F1FB8D-1842-4A04-998D-6CF047AB2790}"/>
          </ac:spMkLst>
        </pc:spChg>
        <pc:picChg chg="add mod">
          <ac:chgData name="Hélène Chabot" userId="f15453eb-3ccf-4ff8-afc6-7c99c3934371" providerId="ADAL" clId="{339E21B1-91FB-4F19-8B78-CDB40FCF9186}" dt="2019-05-24T15:13:31.223" v="1548" actId="26606"/>
          <ac:picMkLst>
            <pc:docMk/>
            <pc:sldMk cId="2231675789" sldId="261"/>
            <ac:picMk id="7" creationId="{EBADE6E5-DD95-436F-8EDB-661196B922CC}"/>
          </ac:picMkLst>
        </pc:picChg>
      </pc:sldChg>
      <pc:sldChg chg="addSp modSp add mod setBg">
        <pc:chgData name="Hélène Chabot" userId="f15453eb-3ccf-4ff8-afc6-7c99c3934371" providerId="ADAL" clId="{339E21B1-91FB-4F19-8B78-CDB40FCF9186}" dt="2019-05-24T15:20:40.087" v="1810" actId="26606"/>
        <pc:sldMkLst>
          <pc:docMk/>
          <pc:sldMk cId="1750006887" sldId="262"/>
        </pc:sldMkLst>
        <pc:spChg chg="mod">
          <ac:chgData name="Hélène Chabot" userId="f15453eb-3ccf-4ff8-afc6-7c99c3934371" providerId="ADAL" clId="{339E21B1-91FB-4F19-8B78-CDB40FCF9186}" dt="2019-05-24T15:20:40.087" v="1810" actId="26606"/>
          <ac:spMkLst>
            <pc:docMk/>
            <pc:sldMk cId="1750006887" sldId="262"/>
            <ac:spMk id="2" creationId="{8B85D296-4BBC-485B-A603-56250975D506}"/>
          </ac:spMkLst>
        </pc:spChg>
        <pc:spChg chg="mod">
          <ac:chgData name="Hélène Chabot" userId="f15453eb-3ccf-4ff8-afc6-7c99c3934371" providerId="ADAL" clId="{339E21B1-91FB-4F19-8B78-CDB40FCF9186}" dt="2019-05-24T15:20:40.087" v="1810" actId="26606"/>
          <ac:spMkLst>
            <pc:docMk/>
            <pc:sldMk cId="1750006887" sldId="262"/>
            <ac:spMk id="3" creationId="{698150AE-E917-4DA0-86E7-4375EBB2AB70}"/>
          </ac:spMkLst>
        </pc:spChg>
        <pc:spChg chg="add">
          <ac:chgData name="Hélène Chabot" userId="f15453eb-3ccf-4ff8-afc6-7c99c3934371" providerId="ADAL" clId="{339E21B1-91FB-4F19-8B78-CDB40FCF9186}" dt="2019-05-24T15:20:40.087" v="1810" actId="26606"/>
          <ac:spMkLst>
            <pc:docMk/>
            <pc:sldMk cId="1750006887" sldId="262"/>
            <ac:spMk id="10" creationId="{C0B27210-D0CA-4654-B3E3-9ABB4F178EA1}"/>
          </ac:spMkLst>
        </pc:spChg>
        <pc:spChg chg="add">
          <ac:chgData name="Hélène Chabot" userId="f15453eb-3ccf-4ff8-afc6-7c99c3934371" providerId="ADAL" clId="{339E21B1-91FB-4F19-8B78-CDB40FCF9186}" dt="2019-05-24T15:20:40.087" v="1810" actId="26606"/>
          <ac:spMkLst>
            <pc:docMk/>
            <pc:sldMk cId="1750006887" sldId="262"/>
            <ac:spMk id="12" creationId="{1DB7C82F-AB7E-4F0C-B829-FA1B9C415180}"/>
          </ac:spMkLst>
        </pc:spChg>
        <pc:spChg chg="add">
          <ac:chgData name="Hélène Chabot" userId="f15453eb-3ccf-4ff8-afc6-7c99c3934371" providerId="ADAL" clId="{339E21B1-91FB-4F19-8B78-CDB40FCF9186}" dt="2019-05-24T15:20:40.087" v="1810" actId="26606"/>
          <ac:spMkLst>
            <pc:docMk/>
            <pc:sldMk cId="1750006887" sldId="262"/>
            <ac:spMk id="14" creationId="{70B66945-4967-4040-926D-DCA44313CDAB}"/>
          </ac:spMkLst>
        </pc:spChg>
        <pc:picChg chg="add mod">
          <ac:chgData name="Hélène Chabot" userId="f15453eb-3ccf-4ff8-afc6-7c99c3934371" providerId="ADAL" clId="{339E21B1-91FB-4F19-8B78-CDB40FCF9186}" dt="2019-05-24T15:20:40.087" v="1810" actId="26606"/>
          <ac:picMkLst>
            <pc:docMk/>
            <pc:sldMk cId="1750006887" sldId="262"/>
            <ac:picMk id="5" creationId="{877B75DE-800E-4BFA-9297-6CFBEDEA7134}"/>
          </ac:picMkLst>
        </pc:picChg>
      </pc:sldChg>
      <pc:sldChg chg="modSp add">
        <pc:chgData name="Hélène Chabot" userId="f15453eb-3ccf-4ff8-afc6-7c99c3934371" providerId="ADAL" clId="{339E21B1-91FB-4F19-8B78-CDB40FCF9186}" dt="2019-05-31T19:26:13.596" v="5980" actId="20577"/>
        <pc:sldMkLst>
          <pc:docMk/>
          <pc:sldMk cId="1817891165" sldId="263"/>
        </pc:sldMkLst>
        <pc:spChg chg="mod">
          <ac:chgData name="Hélène Chabot" userId="f15453eb-3ccf-4ff8-afc6-7c99c3934371" providerId="ADAL" clId="{339E21B1-91FB-4F19-8B78-CDB40FCF9186}" dt="2019-05-31T19:26:13.596" v="5980" actId="20577"/>
          <ac:spMkLst>
            <pc:docMk/>
            <pc:sldMk cId="1817891165" sldId="263"/>
            <ac:spMk id="3" creationId="{D8D3A143-67C4-449B-A866-FDEC67D926D2}"/>
          </ac:spMkLst>
        </pc:spChg>
      </pc:sldChg>
      <pc:sldChg chg="addSp modSp add mod setBg">
        <pc:chgData name="Hélène Chabot" userId="f15453eb-3ccf-4ff8-afc6-7c99c3934371" providerId="ADAL" clId="{339E21B1-91FB-4F19-8B78-CDB40FCF9186}" dt="2019-05-24T19:15:55.706" v="2401" actId="114"/>
        <pc:sldMkLst>
          <pc:docMk/>
          <pc:sldMk cId="1571931758" sldId="264"/>
        </pc:sldMkLst>
        <pc:spChg chg="mod">
          <ac:chgData name="Hélène Chabot" userId="f15453eb-3ccf-4ff8-afc6-7c99c3934371" providerId="ADAL" clId="{339E21B1-91FB-4F19-8B78-CDB40FCF9186}" dt="2019-05-24T19:15:55.706" v="2401" actId="114"/>
          <ac:spMkLst>
            <pc:docMk/>
            <pc:sldMk cId="1571931758" sldId="264"/>
            <ac:spMk id="2" creationId="{2ABEBEB1-71BD-4195-A2BF-4B6447AC0F81}"/>
          </ac:spMkLst>
        </pc:spChg>
        <pc:picChg chg="add">
          <ac:chgData name="Hélène Chabot" userId="f15453eb-3ccf-4ff8-afc6-7c99c3934371" providerId="ADAL" clId="{339E21B1-91FB-4F19-8B78-CDB40FCF9186}" dt="2019-05-24T19:15:45.542" v="2399" actId="26606"/>
          <ac:picMkLst>
            <pc:docMk/>
            <pc:sldMk cId="1571931758" sldId="264"/>
            <ac:picMk id="6" creationId="{DFE541CC-56C6-41E0-8BE8-54FAEFCA6D95}"/>
          </ac:picMkLst>
        </pc:picChg>
        <pc:picChg chg="add">
          <ac:chgData name="Hélène Chabot" userId="f15453eb-3ccf-4ff8-afc6-7c99c3934371" providerId="ADAL" clId="{339E21B1-91FB-4F19-8B78-CDB40FCF9186}" dt="2019-05-24T19:15:45.542" v="2399" actId="26606"/>
          <ac:picMkLst>
            <pc:docMk/>
            <pc:sldMk cId="1571931758" sldId="264"/>
            <ac:picMk id="8" creationId="{AE02C7A0-014F-46E0-A4FF-3A0C0CC91143}"/>
          </ac:picMkLst>
        </pc:picChg>
      </pc:sldChg>
      <pc:sldChg chg="addSp delSp modSp add mod setBg">
        <pc:chgData name="Hélène Chabot" userId="f15453eb-3ccf-4ff8-afc6-7c99c3934371" providerId="ADAL" clId="{339E21B1-91FB-4F19-8B78-CDB40FCF9186}" dt="2019-05-31T19:26:29.100" v="5982" actId="207"/>
        <pc:sldMkLst>
          <pc:docMk/>
          <pc:sldMk cId="297191710" sldId="265"/>
        </pc:sldMkLst>
        <pc:spChg chg="mod">
          <ac:chgData name="Hélène Chabot" userId="f15453eb-3ccf-4ff8-afc6-7c99c3934371" providerId="ADAL" clId="{339E21B1-91FB-4F19-8B78-CDB40FCF9186}" dt="2019-05-24T19:27:51.460" v="2980" actId="26606"/>
          <ac:spMkLst>
            <pc:docMk/>
            <pc:sldMk cId="297191710" sldId="265"/>
            <ac:spMk id="2" creationId="{47CFA005-84DE-444F-9772-17B1B81FB598}"/>
          </ac:spMkLst>
        </pc:spChg>
        <pc:spChg chg="del mod">
          <ac:chgData name="Hélène Chabot" userId="f15453eb-3ccf-4ff8-afc6-7c99c3934371" providerId="ADAL" clId="{339E21B1-91FB-4F19-8B78-CDB40FCF9186}" dt="2019-05-24T19:28:36.237" v="2990" actId="478"/>
          <ac:spMkLst>
            <pc:docMk/>
            <pc:sldMk cId="297191710" sldId="265"/>
            <ac:spMk id="3" creationId="{DCC401C8-E734-4293-AA1A-46569A8DC853}"/>
          </ac:spMkLst>
        </pc:spChg>
        <pc:spChg chg="add">
          <ac:chgData name="Hélène Chabot" userId="f15453eb-3ccf-4ff8-afc6-7c99c3934371" providerId="ADAL" clId="{339E21B1-91FB-4F19-8B78-CDB40FCF9186}" dt="2019-05-24T19:27:51.460" v="2980" actId="26606"/>
          <ac:spMkLst>
            <pc:docMk/>
            <pc:sldMk cId="297191710" sldId="265"/>
            <ac:spMk id="9" creationId="{42A5316D-ED2F-4F89-B4B4-8D9240B1A348}"/>
          </ac:spMkLst>
        </pc:spChg>
        <pc:graphicFrameChg chg="add mod modGraphic">
          <ac:chgData name="Hélène Chabot" userId="f15453eb-3ccf-4ff8-afc6-7c99c3934371" providerId="ADAL" clId="{339E21B1-91FB-4F19-8B78-CDB40FCF9186}" dt="2019-05-31T19:26:29.100" v="5982" actId="207"/>
          <ac:graphicFrameMkLst>
            <pc:docMk/>
            <pc:sldMk cId="297191710" sldId="265"/>
            <ac:graphicFrameMk id="4" creationId="{D4E56024-82AF-409C-84A6-0D783949DBFC}"/>
          </ac:graphicFrameMkLst>
        </pc:graphicFrameChg>
      </pc:sldChg>
      <pc:sldChg chg="modSp add">
        <pc:chgData name="Hélène Chabot" userId="f15453eb-3ccf-4ff8-afc6-7c99c3934371" providerId="ADAL" clId="{339E21B1-91FB-4F19-8B78-CDB40FCF9186}" dt="2019-05-24T19:43:40.474" v="3565" actId="207"/>
        <pc:sldMkLst>
          <pc:docMk/>
          <pc:sldMk cId="3243289314" sldId="266"/>
        </pc:sldMkLst>
        <pc:graphicFrameChg chg="mod modGraphic">
          <ac:chgData name="Hélène Chabot" userId="f15453eb-3ccf-4ff8-afc6-7c99c3934371" providerId="ADAL" clId="{339E21B1-91FB-4F19-8B78-CDB40FCF9186}" dt="2019-05-24T19:43:40.474" v="3565" actId="207"/>
          <ac:graphicFrameMkLst>
            <pc:docMk/>
            <pc:sldMk cId="3243289314" sldId="266"/>
            <ac:graphicFrameMk id="4" creationId="{D4E56024-82AF-409C-84A6-0D783949DBFC}"/>
          </ac:graphicFrameMkLst>
        </pc:graphicFrameChg>
      </pc:sldChg>
      <pc:sldChg chg="addSp delSp modSp add">
        <pc:chgData name="Hélène Chabot" userId="f15453eb-3ccf-4ff8-afc6-7c99c3934371" providerId="ADAL" clId="{339E21B1-91FB-4F19-8B78-CDB40FCF9186}" dt="2019-05-31T19:10:19.556" v="4660" actId="5793"/>
        <pc:sldMkLst>
          <pc:docMk/>
          <pc:sldMk cId="4225960918" sldId="267"/>
        </pc:sldMkLst>
        <pc:spChg chg="mod">
          <ac:chgData name="Hélène Chabot" userId="f15453eb-3ccf-4ff8-afc6-7c99c3934371" providerId="ADAL" clId="{339E21B1-91FB-4F19-8B78-CDB40FCF9186}" dt="2019-05-31T19:03:33.195" v="4396" actId="20577"/>
          <ac:spMkLst>
            <pc:docMk/>
            <pc:sldMk cId="4225960918" sldId="267"/>
            <ac:spMk id="2" creationId="{F0F33AB0-1866-4474-9137-3E6CA62670C9}"/>
          </ac:spMkLst>
        </pc:spChg>
        <pc:spChg chg="mod">
          <ac:chgData name="Hélène Chabot" userId="f15453eb-3ccf-4ff8-afc6-7c99c3934371" providerId="ADAL" clId="{339E21B1-91FB-4F19-8B78-CDB40FCF9186}" dt="2019-05-31T19:10:19.556" v="4660" actId="5793"/>
          <ac:spMkLst>
            <pc:docMk/>
            <pc:sldMk cId="4225960918" sldId="267"/>
            <ac:spMk id="3" creationId="{468EB4DB-8D8D-4E95-B34E-4079BCCFCD3E}"/>
          </ac:spMkLst>
        </pc:spChg>
        <pc:spChg chg="add del mod">
          <ac:chgData name="Hélène Chabot" userId="f15453eb-3ccf-4ff8-afc6-7c99c3934371" providerId="ADAL" clId="{339E21B1-91FB-4F19-8B78-CDB40FCF9186}" dt="2019-05-31T19:09:42.200" v="4649"/>
          <ac:spMkLst>
            <pc:docMk/>
            <pc:sldMk cId="4225960918" sldId="267"/>
            <ac:spMk id="4" creationId="{4D44C123-D15C-4C3E-AC48-458989084C8A}"/>
          </ac:spMkLst>
        </pc:spChg>
        <pc:spChg chg="add mod">
          <ac:chgData name="Hélène Chabot" userId="f15453eb-3ccf-4ff8-afc6-7c99c3934371" providerId="ADAL" clId="{339E21B1-91FB-4F19-8B78-CDB40FCF9186}" dt="2019-05-31T19:10:15.570" v="4658" actId="1076"/>
          <ac:spMkLst>
            <pc:docMk/>
            <pc:sldMk cId="4225960918" sldId="267"/>
            <ac:spMk id="5" creationId="{EEA7AE59-F444-44BE-A254-4F034E72CC93}"/>
          </ac:spMkLst>
        </pc:spChg>
      </pc:sldChg>
      <pc:sldChg chg="addSp delSp modSp add mod setBg">
        <pc:chgData name="Hélène Chabot" userId="f15453eb-3ccf-4ff8-afc6-7c99c3934371" providerId="ADAL" clId="{339E21B1-91FB-4F19-8B78-CDB40FCF9186}" dt="2019-05-31T19:25:23.646" v="5974" actId="20577"/>
        <pc:sldMkLst>
          <pc:docMk/>
          <pc:sldMk cId="3981870766" sldId="268"/>
        </pc:sldMkLst>
        <pc:spChg chg="mod">
          <ac:chgData name="Hélène Chabot" userId="f15453eb-3ccf-4ff8-afc6-7c99c3934371" providerId="ADAL" clId="{339E21B1-91FB-4F19-8B78-CDB40FCF9186}" dt="2019-05-31T19:25:23.646" v="5974" actId="20577"/>
          <ac:spMkLst>
            <pc:docMk/>
            <pc:sldMk cId="3981870766" sldId="268"/>
            <ac:spMk id="2" creationId="{46181582-1C58-40BD-88F1-48EBFE7086CC}"/>
          </ac:spMkLst>
        </pc:spChg>
        <pc:spChg chg="add del">
          <ac:chgData name="Hélène Chabot" userId="f15453eb-3ccf-4ff8-afc6-7c99c3934371" providerId="ADAL" clId="{339E21B1-91FB-4F19-8B78-CDB40FCF9186}" dt="2019-05-31T19:03:11.703" v="4381" actId="26606"/>
          <ac:spMkLst>
            <pc:docMk/>
            <pc:sldMk cId="3981870766" sldId="268"/>
            <ac:spMk id="7" creationId="{23962611-DFD5-4092-AAFD-559E3DFCE2C9}"/>
          </ac:spMkLst>
        </pc:spChg>
        <pc:spChg chg="add">
          <ac:chgData name="Hélène Chabot" userId="f15453eb-3ccf-4ff8-afc6-7c99c3934371" providerId="ADAL" clId="{339E21B1-91FB-4F19-8B78-CDB40FCF9186}" dt="2019-05-31T19:03:11.703" v="4381" actId="26606"/>
          <ac:spMkLst>
            <pc:docMk/>
            <pc:sldMk cId="3981870766" sldId="268"/>
            <ac:spMk id="14" creationId="{25168E7B-6D42-4B3A-B7A1-17D4C49EC903}"/>
          </ac:spMkLst>
        </pc:spChg>
        <pc:picChg chg="add del">
          <ac:chgData name="Hélène Chabot" userId="f15453eb-3ccf-4ff8-afc6-7c99c3934371" providerId="ADAL" clId="{339E21B1-91FB-4F19-8B78-CDB40FCF9186}" dt="2019-05-31T19:03:11.703" v="4381" actId="26606"/>
          <ac:picMkLst>
            <pc:docMk/>
            <pc:sldMk cId="3981870766" sldId="268"/>
            <ac:picMk id="9" creationId="{2270F1FA-0425-408F-9861-80BF5AFB276D}"/>
          </ac:picMkLst>
        </pc:picChg>
        <pc:picChg chg="add">
          <ac:chgData name="Hélène Chabot" userId="f15453eb-3ccf-4ff8-afc6-7c99c3934371" providerId="ADAL" clId="{339E21B1-91FB-4F19-8B78-CDB40FCF9186}" dt="2019-05-31T19:03:11.703" v="4381" actId="26606"/>
          <ac:picMkLst>
            <pc:docMk/>
            <pc:sldMk cId="3981870766" sldId="268"/>
            <ac:picMk id="16" creationId="{98A030C2-9F23-4593-9F99-7B73C232A4C9}"/>
          </ac:picMkLst>
        </pc:picChg>
      </pc:sldChg>
      <pc:sldChg chg="addSp modSp add mod setBg">
        <pc:chgData name="Hélène Chabot" userId="f15453eb-3ccf-4ff8-afc6-7c99c3934371" providerId="ADAL" clId="{339E21B1-91FB-4F19-8B78-CDB40FCF9186}" dt="2019-05-31T19:03:07.764" v="4380" actId="26606"/>
        <pc:sldMkLst>
          <pc:docMk/>
          <pc:sldMk cId="3434659452" sldId="269"/>
        </pc:sldMkLst>
        <pc:spChg chg="mod">
          <ac:chgData name="Hélène Chabot" userId="f15453eb-3ccf-4ff8-afc6-7c99c3934371" providerId="ADAL" clId="{339E21B1-91FB-4F19-8B78-CDB40FCF9186}" dt="2019-05-31T19:03:07.764" v="4380" actId="26606"/>
          <ac:spMkLst>
            <pc:docMk/>
            <pc:sldMk cId="3434659452" sldId="269"/>
            <ac:spMk id="2" creationId="{46181582-1C58-40BD-88F1-48EBFE7086CC}"/>
          </ac:spMkLst>
        </pc:spChg>
        <pc:spChg chg="add">
          <ac:chgData name="Hélène Chabot" userId="f15453eb-3ccf-4ff8-afc6-7c99c3934371" providerId="ADAL" clId="{339E21B1-91FB-4F19-8B78-CDB40FCF9186}" dt="2019-05-31T19:03:07.764" v="4380" actId="26606"/>
          <ac:spMkLst>
            <pc:docMk/>
            <pc:sldMk cId="3434659452" sldId="269"/>
            <ac:spMk id="7" creationId="{25168E7B-6D42-4B3A-B7A1-17D4C49EC903}"/>
          </ac:spMkLst>
        </pc:spChg>
        <pc:picChg chg="add">
          <ac:chgData name="Hélène Chabot" userId="f15453eb-3ccf-4ff8-afc6-7c99c3934371" providerId="ADAL" clId="{339E21B1-91FB-4F19-8B78-CDB40FCF9186}" dt="2019-05-31T19:03:07.764" v="4380" actId="26606"/>
          <ac:picMkLst>
            <pc:docMk/>
            <pc:sldMk cId="3434659452" sldId="269"/>
            <ac:picMk id="9" creationId="{98A030C2-9F23-4593-9F99-7B73C232A4C9}"/>
          </ac:picMkLst>
        </pc:picChg>
      </pc:sldChg>
      <pc:sldChg chg="modSp add">
        <pc:chgData name="Hélène Chabot" userId="f15453eb-3ccf-4ff8-afc6-7c99c3934371" providerId="ADAL" clId="{339E21B1-91FB-4F19-8B78-CDB40FCF9186}" dt="2019-05-24T19:46:43.689" v="3720" actId="20577"/>
        <pc:sldMkLst>
          <pc:docMk/>
          <pc:sldMk cId="684375412" sldId="271"/>
        </pc:sldMkLst>
        <pc:spChg chg="mod">
          <ac:chgData name="Hélène Chabot" userId="f15453eb-3ccf-4ff8-afc6-7c99c3934371" providerId="ADAL" clId="{339E21B1-91FB-4F19-8B78-CDB40FCF9186}" dt="2019-05-24T19:46:43.689" v="3720" actId="20577"/>
          <ac:spMkLst>
            <pc:docMk/>
            <pc:sldMk cId="684375412" sldId="271"/>
            <ac:spMk id="2" creationId="{5654925D-EC9B-49F7-9B61-0BC4986273C0}"/>
          </ac:spMkLst>
        </pc:spChg>
      </pc:sldChg>
      <pc:sldChg chg="addSp modSp add mod setBg">
        <pc:chgData name="Hélène Chabot" userId="f15453eb-3ccf-4ff8-afc6-7c99c3934371" providerId="ADAL" clId="{339E21B1-91FB-4F19-8B78-CDB40FCF9186}" dt="2019-05-31T19:27:16.521" v="6006" actId="20577"/>
        <pc:sldMkLst>
          <pc:docMk/>
          <pc:sldMk cId="2182643550" sldId="272"/>
        </pc:sldMkLst>
        <pc:spChg chg="mod">
          <ac:chgData name="Hélène Chabot" userId="f15453eb-3ccf-4ff8-afc6-7c99c3934371" providerId="ADAL" clId="{339E21B1-91FB-4F19-8B78-CDB40FCF9186}" dt="2019-05-31T19:27:16.521" v="6006" actId="20577"/>
          <ac:spMkLst>
            <pc:docMk/>
            <pc:sldMk cId="2182643550" sldId="272"/>
            <ac:spMk id="2" creationId="{9FDEC78C-D547-4171-AEDB-223126BD45A4}"/>
          </ac:spMkLst>
        </pc:spChg>
        <pc:spChg chg="mod">
          <ac:chgData name="Hélène Chabot" userId="f15453eb-3ccf-4ff8-afc6-7c99c3934371" providerId="ADAL" clId="{339E21B1-91FB-4F19-8B78-CDB40FCF9186}" dt="2019-05-31T19:24:51.379" v="5925" actId="207"/>
          <ac:spMkLst>
            <pc:docMk/>
            <pc:sldMk cId="2182643550" sldId="272"/>
            <ac:spMk id="3" creationId="{0BC57802-C420-4B3B-805D-3E52657B6BFB}"/>
          </ac:spMkLst>
        </pc:spChg>
        <pc:spChg chg="add">
          <ac:chgData name="Hélène Chabot" userId="f15453eb-3ccf-4ff8-afc6-7c99c3934371" providerId="ADAL" clId="{339E21B1-91FB-4F19-8B78-CDB40FCF9186}" dt="2019-05-31T19:22:58.857" v="5735" actId="26606"/>
          <ac:spMkLst>
            <pc:docMk/>
            <pc:sldMk cId="2182643550" sldId="272"/>
            <ac:spMk id="10" creationId="{AFA67CD3-AB4E-4A7A-BEB8-53C445D8C44E}"/>
          </ac:spMkLst>
        </pc:spChg>
        <pc:spChg chg="add">
          <ac:chgData name="Hélène Chabot" userId="f15453eb-3ccf-4ff8-afc6-7c99c3934371" providerId="ADAL" clId="{339E21B1-91FB-4F19-8B78-CDB40FCF9186}" dt="2019-05-31T19:22:58.857" v="5735" actId="26606"/>
          <ac:spMkLst>
            <pc:docMk/>
            <pc:sldMk cId="2182643550" sldId="272"/>
            <ac:spMk id="14" creationId="{339C8D78-A644-462F-B674-F440635E5353}"/>
          </ac:spMkLst>
        </pc:spChg>
        <pc:picChg chg="add mod">
          <ac:chgData name="Hélène Chabot" userId="f15453eb-3ccf-4ff8-afc6-7c99c3934371" providerId="ADAL" clId="{339E21B1-91FB-4F19-8B78-CDB40FCF9186}" dt="2019-05-31T19:24:58.664" v="5926" actId="207"/>
          <ac:picMkLst>
            <pc:docMk/>
            <pc:sldMk cId="2182643550" sldId="272"/>
            <ac:picMk id="7" creationId="{F6940B75-0631-42BC-A13C-BAA2E1791405}"/>
          </ac:picMkLst>
        </pc:picChg>
        <pc:picChg chg="add">
          <ac:chgData name="Hélène Chabot" userId="f15453eb-3ccf-4ff8-afc6-7c99c3934371" providerId="ADAL" clId="{339E21B1-91FB-4F19-8B78-CDB40FCF9186}" dt="2019-05-31T19:22:58.857" v="5735" actId="26606"/>
          <ac:picMkLst>
            <pc:docMk/>
            <pc:sldMk cId="2182643550" sldId="272"/>
            <ac:picMk id="12" creationId="{07CF545F-9C2E-4446-97CD-AD92990C2B68}"/>
          </ac:picMkLst>
        </pc:picChg>
      </pc:sldChg>
      <pc:sldChg chg="addSp delSp modSp add ord">
        <pc:chgData name="Hélène Chabot" userId="f15453eb-3ccf-4ff8-afc6-7c99c3934371" providerId="ADAL" clId="{339E21B1-91FB-4F19-8B78-CDB40FCF9186}" dt="2019-05-31T19:28:18.244" v="6026" actId="13926"/>
        <pc:sldMkLst>
          <pc:docMk/>
          <pc:sldMk cId="3493282290" sldId="273"/>
        </pc:sldMkLst>
        <pc:spChg chg="mod">
          <ac:chgData name="Hélène Chabot" userId="f15453eb-3ccf-4ff8-afc6-7c99c3934371" providerId="ADAL" clId="{339E21B1-91FB-4F19-8B78-CDB40FCF9186}" dt="2019-05-31T19:28:18.244" v="6026" actId="13926"/>
          <ac:spMkLst>
            <pc:docMk/>
            <pc:sldMk cId="3493282290" sldId="273"/>
            <ac:spMk id="3" creationId="{468EB4DB-8D8D-4E95-B34E-4079BCCFCD3E}"/>
          </ac:spMkLst>
        </pc:spChg>
        <pc:spChg chg="del">
          <ac:chgData name="Hélène Chabot" userId="f15453eb-3ccf-4ff8-afc6-7c99c3934371" providerId="ADAL" clId="{339E21B1-91FB-4F19-8B78-CDB40FCF9186}" dt="2019-05-31T19:12:53.785" v="4661" actId="478"/>
          <ac:spMkLst>
            <pc:docMk/>
            <pc:sldMk cId="3493282290" sldId="273"/>
            <ac:spMk id="5" creationId="{EEA7AE59-F444-44BE-A254-4F034E72CC93}"/>
          </ac:spMkLst>
        </pc:spChg>
        <pc:spChg chg="add mod">
          <ac:chgData name="Hélène Chabot" userId="f15453eb-3ccf-4ff8-afc6-7c99c3934371" providerId="ADAL" clId="{339E21B1-91FB-4F19-8B78-CDB40FCF9186}" dt="2019-05-31T19:21:54.309" v="5595" actId="14100"/>
          <ac:spMkLst>
            <pc:docMk/>
            <pc:sldMk cId="3493282290" sldId="273"/>
            <ac:spMk id="6" creationId="{D94D0FE5-6AF7-45B8-B6B7-E18F996635D3}"/>
          </ac:spMkLst>
        </pc:spChg>
        <pc:picChg chg="add del mod">
          <ac:chgData name="Hélène Chabot" userId="f15453eb-3ccf-4ff8-afc6-7c99c3934371" providerId="ADAL" clId="{339E21B1-91FB-4F19-8B78-CDB40FCF9186}" dt="2019-05-31T19:18:41.034" v="5159" actId="478"/>
          <ac:picMkLst>
            <pc:docMk/>
            <pc:sldMk cId="3493282290" sldId="273"/>
            <ac:picMk id="4" creationId="{7F99C947-0AF0-4218-8068-A0ADC26035E3}"/>
          </ac:picMkLst>
        </pc:picChg>
      </pc:sldChg>
    </pc:docChg>
  </pc:docChgLst>
  <pc:docChgLst>
    <pc:chgData name="Hélène Chabot" userId="f15453eb-3ccf-4ff8-afc6-7c99c3934371" providerId="ADAL" clId="{04512C5B-069B-4C3A-A984-DCEBD8DCB92E}"/>
    <pc:docChg chg="modSld">
      <pc:chgData name="Hélène Chabot" userId="f15453eb-3ccf-4ff8-afc6-7c99c3934371" providerId="ADAL" clId="{04512C5B-069B-4C3A-A984-DCEBD8DCB92E}" dt="2019-06-05T00:55:02.052" v="0" actId="403"/>
      <pc:docMkLst>
        <pc:docMk/>
      </pc:docMkLst>
      <pc:sldChg chg="modSp">
        <pc:chgData name="Hélène Chabot" userId="f15453eb-3ccf-4ff8-afc6-7c99c3934371" providerId="ADAL" clId="{04512C5B-069B-4C3A-A984-DCEBD8DCB92E}" dt="2019-06-05T00:55:02.052" v="0" actId="403"/>
        <pc:sldMkLst>
          <pc:docMk/>
          <pc:sldMk cId="684375412" sldId="271"/>
        </pc:sldMkLst>
        <pc:spChg chg="mod">
          <ac:chgData name="Hélène Chabot" userId="f15453eb-3ccf-4ff8-afc6-7c99c3934371" providerId="ADAL" clId="{04512C5B-069B-4C3A-A984-DCEBD8DCB92E}" dt="2019-06-05T00:55:02.052" v="0" actId="403"/>
          <ac:spMkLst>
            <pc:docMk/>
            <pc:sldMk cId="684375412" sldId="271"/>
            <ac:spMk id="3" creationId="{026D2FA4-F463-4FBA-8FE8-9A8FCA068CDB}"/>
          </ac:spMkLst>
        </pc:spChg>
      </pc:sldChg>
    </pc:docChg>
  </pc:docChgLst>
  <pc:docChgLst>
    <pc:chgData name="Hélène Chabot" userId="S::h.chabot@cgodin.qc.ca::f15453eb-3ccf-4ff8-afc6-7c99c3934371" providerId="AD" clId="Web-{B3D440EC-9CCD-4539-B65F-7D0AC48BE69D}"/>
    <pc:docChg chg="modSld">
      <pc:chgData name="Hélène Chabot" userId="S::h.chabot@cgodin.qc.ca::f15453eb-3ccf-4ff8-afc6-7c99c3934371" providerId="AD" clId="Web-{B3D440EC-9CCD-4539-B65F-7D0AC48BE69D}" dt="2019-05-31T19:34:45.266" v="9" actId="20577"/>
      <pc:docMkLst>
        <pc:docMk/>
      </pc:docMkLst>
      <pc:sldChg chg="modSp">
        <pc:chgData name="Hélène Chabot" userId="S::h.chabot@cgodin.qc.ca::f15453eb-3ccf-4ff8-afc6-7c99c3934371" providerId="AD" clId="Web-{B3D440EC-9CCD-4539-B65F-7D0AC48BE69D}" dt="2019-05-31T19:34:45.266" v="8" actId="20577"/>
        <pc:sldMkLst>
          <pc:docMk/>
          <pc:sldMk cId="3493282290" sldId="273"/>
        </pc:sldMkLst>
        <pc:spChg chg="mod">
          <ac:chgData name="Hélène Chabot" userId="S::h.chabot@cgodin.qc.ca::f15453eb-3ccf-4ff8-afc6-7c99c3934371" providerId="AD" clId="Web-{B3D440EC-9CCD-4539-B65F-7D0AC48BE69D}" dt="2019-05-31T19:34:45.266" v="8" actId="20577"/>
          <ac:spMkLst>
            <pc:docMk/>
            <pc:sldMk cId="3493282290" sldId="273"/>
            <ac:spMk id="3" creationId="{468EB4DB-8D8D-4E95-B34E-4079BCCFCD3E}"/>
          </ac:spMkLst>
        </pc:spChg>
      </pc:sldChg>
    </pc:docChg>
  </pc:docChgLst>
  <pc:docChgLst>
    <pc:chgData name="Lara Pysk" userId="S::l.pysk@cgodin.qc.ca::17017399-65d5-4462-a95b-c03e25f22338" providerId="AD" clId="Web-{5592EE6A-D738-34BD-AD42-A81AFEAD78BB}"/>
    <pc:docChg chg="modSld">
      <pc:chgData name="Lara Pysk" userId="S::l.pysk@cgodin.qc.ca::17017399-65d5-4462-a95b-c03e25f22338" providerId="AD" clId="Web-{5592EE6A-D738-34BD-AD42-A81AFEAD78BB}" dt="2019-06-04T15:50:04.120" v="442"/>
      <pc:docMkLst>
        <pc:docMk/>
      </pc:docMkLst>
      <pc:sldChg chg="modNotes">
        <pc:chgData name="Lara Pysk" userId="S::l.pysk@cgodin.qc.ca::17017399-65d5-4462-a95b-c03e25f22338" providerId="AD" clId="Web-{5592EE6A-D738-34BD-AD42-A81AFEAD78BB}" dt="2019-06-04T15:19:30.060" v="436"/>
        <pc:sldMkLst>
          <pc:docMk/>
          <pc:sldMk cId="4225960918" sldId="267"/>
        </pc:sldMkLst>
      </pc:sldChg>
      <pc:sldChg chg="modNotes">
        <pc:chgData name="Lara Pysk" userId="S::l.pysk@cgodin.qc.ca::17017399-65d5-4462-a95b-c03e25f22338" providerId="AD" clId="Web-{5592EE6A-D738-34BD-AD42-A81AFEAD78BB}" dt="2019-06-04T15:50:04.120" v="442"/>
        <pc:sldMkLst>
          <pc:docMk/>
          <pc:sldMk cId="3434659452" sldId="269"/>
        </pc:sldMkLst>
      </pc:sldChg>
      <pc:sldChg chg="addSp modSp mod setBg">
        <pc:chgData name="Lara Pysk" userId="S::l.pysk@cgodin.qc.ca::17017399-65d5-4462-a95b-c03e25f22338" providerId="AD" clId="Web-{5592EE6A-D738-34BD-AD42-A81AFEAD78BB}" dt="2019-06-04T15:06:17.300" v="267" actId="20577"/>
        <pc:sldMkLst>
          <pc:docMk/>
          <pc:sldMk cId="684375412" sldId="271"/>
        </pc:sldMkLst>
        <pc:spChg chg="mod">
          <ac:chgData name="Lara Pysk" userId="S::l.pysk@cgodin.qc.ca::17017399-65d5-4462-a95b-c03e25f22338" providerId="AD" clId="Web-{5592EE6A-D738-34BD-AD42-A81AFEAD78BB}" dt="2019-06-04T14:58:23.222" v="113"/>
          <ac:spMkLst>
            <pc:docMk/>
            <pc:sldMk cId="684375412" sldId="271"/>
            <ac:spMk id="2" creationId="{5654925D-EC9B-49F7-9B61-0BC4986273C0}"/>
          </ac:spMkLst>
        </pc:spChg>
        <pc:spChg chg="mod">
          <ac:chgData name="Lara Pysk" userId="S::l.pysk@cgodin.qc.ca::17017399-65d5-4462-a95b-c03e25f22338" providerId="AD" clId="Web-{5592EE6A-D738-34BD-AD42-A81AFEAD78BB}" dt="2019-06-04T15:06:17.300" v="267" actId="20577"/>
          <ac:spMkLst>
            <pc:docMk/>
            <pc:sldMk cId="684375412" sldId="271"/>
            <ac:spMk id="3" creationId="{026D2FA4-F463-4FBA-8FE8-9A8FCA068CDB}"/>
          </ac:spMkLst>
        </pc:spChg>
        <pc:spChg chg="add">
          <ac:chgData name="Lara Pysk" userId="S::l.pysk@cgodin.qc.ca::17017399-65d5-4462-a95b-c03e25f22338" providerId="AD" clId="Web-{5592EE6A-D738-34BD-AD42-A81AFEAD78BB}" dt="2019-06-04T14:58:23.222" v="113"/>
          <ac:spMkLst>
            <pc:docMk/>
            <pc:sldMk cId="684375412" sldId="271"/>
            <ac:spMk id="8" creationId="{3B854194-185D-494D-905C-7C7CB2E30F6E}"/>
          </ac:spMkLst>
        </pc:spChg>
        <pc:spChg chg="add">
          <ac:chgData name="Lara Pysk" userId="S::l.pysk@cgodin.qc.ca::17017399-65d5-4462-a95b-c03e25f22338" providerId="AD" clId="Web-{5592EE6A-D738-34BD-AD42-A81AFEAD78BB}" dt="2019-06-04T14:58:23.222" v="113"/>
          <ac:spMkLst>
            <pc:docMk/>
            <pc:sldMk cId="684375412" sldId="271"/>
            <ac:spMk id="10" creationId="{B4F5FA0D-0104-4987-8241-EFF7C85B88DE}"/>
          </ac:spMkLst>
        </pc:spChg>
        <pc:picChg chg="add">
          <ac:chgData name="Lara Pysk" userId="S::l.pysk@cgodin.qc.ca::17017399-65d5-4462-a95b-c03e25f22338" providerId="AD" clId="Web-{5592EE6A-D738-34BD-AD42-A81AFEAD78BB}" dt="2019-06-04T14:58:23.222" v="113"/>
          <ac:picMkLst>
            <pc:docMk/>
            <pc:sldMk cId="684375412" sldId="271"/>
            <ac:picMk id="12" creationId="{2897127E-6CEF-446C-BE87-93B7C46E49D1}"/>
          </ac:picMkLst>
        </pc:picChg>
      </pc:sldChg>
    </pc:docChg>
  </pc:docChgLst>
  <pc:docChgLst>
    <pc:chgData name="Lara Pysk" userId="S::l.pysk@cgodin.qc.ca::17017399-65d5-4462-a95b-c03e25f22338" providerId="AD" clId="Web-{D23D5505-DA2D-E2D4-1789-E04AC2241847}"/>
    <pc:docChg chg="modSld">
      <pc:chgData name="Lara Pysk" userId="S::l.pysk@cgodin.qc.ca::17017399-65d5-4462-a95b-c03e25f22338" providerId="AD" clId="Web-{D23D5505-DA2D-E2D4-1789-E04AC2241847}" dt="2019-05-31T19:58:59.178" v="424" actId="20577"/>
      <pc:docMkLst>
        <pc:docMk/>
      </pc:docMkLst>
      <pc:sldChg chg="addSp modSp">
        <pc:chgData name="Lara Pysk" userId="S::l.pysk@cgodin.qc.ca::17017399-65d5-4462-a95b-c03e25f22338" providerId="AD" clId="Web-{D23D5505-DA2D-E2D4-1789-E04AC2241847}" dt="2019-05-31T19:58:59.178" v="423" actId="20577"/>
        <pc:sldMkLst>
          <pc:docMk/>
          <pc:sldMk cId="684375412" sldId="271"/>
        </pc:sldMkLst>
        <pc:spChg chg="add mod">
          <ac:chgData name="Lara Pysk" userId="S::l.pysk@cgodin.qc.ca::17017399-65d5-4462-a95b-c03e25f22338" providerId="AD" clId="Web-{D23D5505-DA2D-E2D4-1789-E04AC2241847}" dt="2019-05-31T19:58:59.178" v="423" actId="20577"/>
          <ac:spMkLst>
            <pc:docMk/>
            <pc:sldMk cId="684375412" sldId="271"/>
            <ac:spMk id="3" creationId="{026D2FA4-F463-4FBA-8FE8-9A8FCA068CDB}"/>
          </ac:spMkLst>
        </pc:spChg>
      </pc:sldChg>
      <pc:sldChg chg="modSp">
        <pc:chgData name="Lara Pysk" userId="S::l.pysk@cgodin.qc.ca::17017399-65d5-4462-a95b-c03e25f22338" providerId="AD" clId="Web-{D23D5505-DA2D-E2D4-1789-E04AC2241847}" dt="2019-05-31T19:27:05.412" v="4" actId="20577"/>
        <pc:sldMkLst>
          <pc:docMk/>
          <pc:sldMk cId="3493282290" sldId="273"/>
        </pc:sldMkLst>
        <pc:spChg chg="mod">
          <ac:chgData name="Lara Pysk" userId="S::l.pysk@cgodin.qc.ca::17017399-65d5-4462-a95b-c03e25f22338" providerId="AD" clId="Web-{D23D5505-DA2D-E2D4-1789-E04AC2241847}" dt="2019-05-31T19:27:05.412" v="4" actId="20577"/>
          <ac:spMkLst>
            <pc:docMk/>
            <pc:sldMk cId="3493282290" sldId="273"/>
            <ac:spMk id="3" creationId="{468EB4DB-8D8D-4E95-B34E-4079BCCFCD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C372-BCA3-46BC-BA52-E688A5404711}" type="datetimeFigureOut">
              <a:rPr lang="en-CA"/>
              <a:t>2019-06-10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1E547-8B1E-4501-8839-A6B3BE9AD215}" type="slidenum">
              <a:rPr lang="en-CA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Ce que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venez</a:t>
            </a:r>
            <a:r>
              <a:rPr lang="en-US" dirty="0">
                <a:cs typeface="Calibri"/>
              </a:rPr>
              <a:t> de faire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méthode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pouvez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utiliser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vos</a:t>
            </a:r>
            <a:r>
              <a:rPr lang="en-US" dirty="0">
                <a:cs typeface="Calibri"/>
              </a:rPr>
              <a:t> classes </a:t>
            </a:r>
          </a:p>
          <a:p>
            <a:r>
              <a:rPr lang="en-US" dirty="0">
                <a:cs typeface="Calibri"/>
              </a:rPr>
              <a:t>- donner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démonstration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faites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quand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travaillez</a:t>
            </a:r>
            <a:r>
              <a:rPr lang="en-US" dirty="0">
                <a:cs typeface="Calibri"/>
              </a:rPr>
              <a:t> dans </a:t>
            </a:r>
            <a:r>
              <a:rPr lang="en-US" dirty="0" err="1">
                <a:cs typeface="Calibri"/>
              </a:rPr>
              <a:t>votre</a:t>
            </a:r>
            <a:r>
              <a:rPr lang="en-US" dirty="0">
                <a:cs typeface="Calibri"/>
              </a:rPr>
              <a:t> discipline   </a:t>
            </a:r>
            <a:endParaRPr lang="en-US"/>
          </a:p>
          <a:p>
            <a:r>
              <a:rPr lang="en-US" dirty="0">
                <a:cs typeface="Calibri"/>
              </a:rPr>
              <a:t>dans le </a:t>
            </a:r>
            <a:r>
              <a:rPr lang="en-US" dirty="0" err="1">
                <a:cs typeface="Calibri"/>
              </a:rPr>
              <a:t>contexte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activité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pédagogique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exemple</a:t>
            </a:r>
            <a:r>
              <a:rPr lang="en-US" dirty="0">
                <a:cs typeface="Calibri"/>
              </a:rPr>
              <a:t> de lecture </a:t>
            </a:r>
          </a:p>
          <a:p>
            <a:r>
              <a:rPr lang="en-US" dirty="0" err="1">
                <a:cs typeface="Calibri"/>
              </a:rPr>
              <a:t>Préparation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authentique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vos</a:t>
            </a:r>
            <a:r>
              <a:rPr lang="en-US" dirty="0">
                <a:cs typeface="Calibri"/>
              </a:rPr>
              <a:t> pensées et </a:t>
            </a:r>
            <a:r>
              <a:rPr lang="en-US" dirty="0" err="1">
                <a:cs typeface="Calibri"/>
              </a:rPr>
              <a:t>méthodes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1E547-8B1E-4501-8839-A6B3BE9AD215}" type="slidenum">
              <a:rPr lang="en-CA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godin365-my.sharepoint.com/personal/g_blais_cgodin_qc_ca/_layouts/15/onedrive.aspx?id=%2Fpersonal%2Fg%5Fblais%5Fcgodin%5Fqc%5Fca%2FDocuments%2FLabSEL%2FPrésentations%2FModelisation%20Elaine%20Meloche%2Emp4&amp;parent=%2Fpersonal%2Fg%5Fblais%5Fcgodin%5Fqc%5Fca%2FDocuments%2FLabSEL%2FPré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1E547-8B1E-4501-8839-A6B3BE9AD215}" type="slidenum">
              <a:rPr lang="en-CA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71EBE-E379-4916-BA77-5F91D6799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5F2B98-CCED-4AF0-91CE-50868138C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42D79-DE2C-4319-B67F-BF95EC1C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2F720-B17F-4022-AAE1-A557D7B4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F66C0-87EC-47EB-AD5A-5BC8B55A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135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EE61F-DD3B-4431-B7D2-837B2EDF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5A3B56-A34E-475E-AD29-FABDD21C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DA3AC-697B-4348-8720-9902148F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58470-B519-4309-8FEF-4492C024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15C9B-5E18-40DA-A46B-ACBECBF0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0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E85564-F551-4D8E-B8AF-D4DA4FD5C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84FED6-179A-415B-957F-D3676C69C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D544A-FF98-4574-943A-25D4D2C3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28DC1-0053-4880-B2C2-D3F250B3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70B35-E46B-4446-988E-4CD2ED4C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28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5C73A-3A00-604B-8EA9-984A38EFD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6A29F-D78E-0C49-A8C5-516C4EB87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BE1F0-1A05-364F-AB10-EA19BB6B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50530-1E5B-A347-A358-377A6B03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AE21D-8F41-E448-93D1-0D38BC72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45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84D6B-E92A-0045-90E9-83596008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5833F-835F-F741-8720-45B30BA5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13ED6-180F-A148-A161-9AD12C35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36FAC-5FB8-B546-AE9F-75F3D951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C4FAC-4D2A-B342-B16F-B04F1F60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8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47DA7-611A-FF45-91CF-D01382BC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B3D4A-8762-9341-BE52-AB18EC89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BF2A9C-CAA1-8E41-8D64-87904F36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CCF60-0347-5045-AC24-2F280629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288CC-3818-FD44-9BB7-95EFAA59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8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F26D6-E52B-A840-BDCC-C4D2958D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9798F-E785-C649-BC14-22E6F5548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9B3F81-3BFA-064D-A737-05EC04E9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134CF-1AC4-6143-8459-024B7F8E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983691-E756-0645-8A0F-BD8E40BD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F84FF9-C5B3-6349-990F-11CBC6C1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5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62E41-601F-AF4E-BDBF-64C26FD2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415A64-656A-9147-810D-1977D225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D88A36-348E-8541-A14B-95034F89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373C1A-2850-9C4F-822F-1C36F8FF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82BCEE-EF82-DE4A-8422-477C57921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6EAE9-2968-DB42-8244-B02A71E7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13C368-E726-3149-AE7F-25ACFA77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1837E8-E758-1A43-BD08-0836EEF2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1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29080-08A6-4645-BBD5-ED0AF8F8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09BC8C-7F3B-D44F-9C50-2BAA4473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AA2B4-597E-EE4F-B756-5978A6E5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DC97B1-7884-794D-AE66-1BFAC2B9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0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9F07FC-12C1-D34A-828A-227832B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F1EF22-4A0C-C147-B03F-68B0F5C7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8BF78B-B822-B340-AD5B-C10DA18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7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52448-13C9-9841-86B2-7A89E1CC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DA3BE-5F89-F64E-9B32-6AFACEF2B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9A90F0-5745-254F-86DC-23C6B239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31F8-4DDB-4C48-B381-EFBDBC3B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C119C8-F314-4A44-8C56-F298D636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381A83-005A-B541-8231-9CC4E21B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8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B78E5-E735-4210-A7F4-847AF42D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738CF-05A7-4519-B86C-515CA8D36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0A899F-1548-4A34-82E0-838C3C18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030AF-ADD5-41FA-B44C-B419A0B0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069EE-6021-47E9-9901-B927F382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4132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FCC8A-6EAF-EA4F-BC1B-7105CC36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D3634E-55ED-E54D-A5F9-36992EC1B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A5DC0-055C-A849-AF12-881ADA8F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327D2-DE1D-CC46-927A-06BA3EAE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64F084-0D69-AB48-BA03-B98347C1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0B251-0A32-354B-8ED7-73111AFC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84AA5-1916-7E4A-BBE2-1EFD08C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218D7A-6DDD-044D-B22B-AEF188C2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F7466-9A78-2043-8EAB-77F614CE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0EC73C-812A-334D-9FEA-ED6135A8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BD8AA-CB14-AC4F-B658-C4F28F52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56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7B7C1E-CB63-4747-B604-50334336B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B3E77-4369-8649-97CE-1025ECDC4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2D75BD-C496-514C-8FB4-01EAE7B3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D83A1-140B-894B-861F-FA545C40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43340-61E9-2B41-9200-10FC202E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8F62C-7730-4092-AE3A-BEACB85C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3DD1B2-0148-4A6C-AB27-A4A98391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3C8623-E92B-413F-8C36-D708FD27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D46C0-9540-4E66-8661-E054F6E4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8613C-A635-46A5-8019-BAE29BF3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844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8377D-4447-4F6E-B1A1-EB97711C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CB67E-A347-4E04-B547-FAB09A781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D82553-FC85-440E-82E3-D4C833B8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2511B-7A75-442C-8784-43279A5D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76E37D-D0BC-410C-A562-EAE91E04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AA7538-67EA-4E76-80FD-C0479381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33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D5ABC-EEF3-4457-8362-EDF0F966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B11938-0409-4840-A46C-3A40B8FE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01D37C-8347-4286-8EE8-EA239056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43CB64-8AB1-4BEB-BBDA-C82F6C16B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855ED4-5688-4646-87FB-945FAE2C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A549BE-4F13-4FE6-8730-331B35C2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381F9F-B4A6-40B5-B7F2-AC2B558C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5BC157-4B48-49F6-AAAE-3BBD57C6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5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1C059-6ED2-4197-97FF-E4BB6902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9AA2A9-2150-4C88-858B-7E6EFC30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2941A3-5C5B-4102-BE30-0B9D5ACF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D70520-1E33-4F74-ADFB-D9D3E0B5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147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951A33-3BC3-4C6B-A723-07E87B5B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280FF5-A3B0-4840-8199-A2990685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5D538C-B732-47B1-9C6A-B33A38CA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18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25866-5A89-44CB-A3DB-CC214CF8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EB6AD-1193-4E3E-BF8E-69166B15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080ED-E8C6-4DDA-9233-C1BFFE3B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EAF656-3D35-4F44-88AC-53E1CAFE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483B9-391C-464C-A5C0-EC1F7F10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9D941E-6EB1-4D78-A9FA-81C69EB0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847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89F0F-DC23-4AC6-9AA7-5A7ABB30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E5C21F-BA33-4AB7-A986-CCB07B7E8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6383C-D8B2-404A-B626-60D307CBE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C69FD3-D4F5-4ABA-83D9-94932DB3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6BAFC9-B868-4B2C-8749-F8D22B53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3171A2-BF47-4448-A54B-DB3B51AB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8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59C5F2-D3D9-4729-A875-CA6CEDF9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C8C5C-8C18-4BF5-A43D-4DA11ED1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FF60F-B941-4897-86FF-5BB1BD67B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526F-0B16-4ECC-AC0E-E38DF1716F3A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DF7725-E8C5-4EDF-990E-E14605E6D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866CC-0685-4BB5-AA73-E3C3AE011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9513-42D0-4722-B683-820C1E7E416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522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6C9292-661B-294F-AFA8-158A7CB5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3DA48-B89F-AB4E-AF6A-F8509F03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5E4B5-B17D-C948-9249-B9970B9C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6AEA-2500-FC4C-857C-CA00EDFE9B7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30B72-F6CD-594B-9136-89021D964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615A2-038A-4F45-B0C0-81D35DD6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432E-EAD9-474A-8267-D4D9B0D13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53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bsel.cgodin.qc.c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pi.wi.gov/standards/literacy-all-subjects" TargetMode="External"/><Relationship Id="rId5" Type="http://schemas.openxmlformats.org/officeDocument/2006/relationships/hyperlink" Target="https://shanahanonliteracy.com/publications/disciplinary-literacy-montana" TargetMode="External"/><Relationship Id="rId4" Type="http://schemas.openxmlformats.org/officeDocument/2006/relationships/hyperlink" Target="https://strategieslecturecollegial.wordpress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absel.dboule.profweb.ca/defini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absel.dboule.profweb.ca/defini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85D296-4BBC-485B-A603-56250975D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CA" sz="3800">
                <a:solidFill>
                  <a:schemeClr val="bg1"/>
                </a:solidFill>
              </a:rPr>
              <a:t>Explorer sa pensée disciplinaire afin d’aider les étudiantes et étudiants à apprendre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8150AE-E917-4DA0-86E7-4375EBB2A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CA" sz="2000">
                <a:solidFill>
                  <a:schemeClr val="bg1"/>
                </a:solidFill>
              </a:rPr>
              <a:t>Par Hélène Chabot et Lara Pysk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objet&#10;&#10;Description générée avec un niveau de confiance très élevé">
            <a:extLst>
              <a:ext uri="{FF2B5EF4-FFF2-40B4-BE49-F238E27FC236}">
                <a16:creationId xmlns:a16="http://schemas.microsoft.com/office/drawing/2014/main" id="{877B75DE-800E-4BFA-9297-6CFBEDEA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469843"/>
            <a:ext cx="4047843" cy="25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CFA005-84DE-444F-9772-17B1B81F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2600">
                <a:solidFill>
                  <a:srgbClr val="FFFFFF"/>
                </a:solidFill>
              </a:rPr>
              <a:t>Atelier : consignes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4E56024-82AF-409C-84A6-0D783949D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31257"/>
              </p:ext>
            </p:extLst>
          </p:nvPr>
        </p:nvGraphicFramePr>
        <p:xfrm>
          <a:off x="4149420" y="1313299"/>
          <a:ext cx="7128180" cy="41300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379555">
                  <a:extLst>
                    <a:ext uri="{9D8B030D-6E8A-4147-A177-3AD203B41FA5}">
                      <a16:colId xmlns:a16="http://schemas.microsoft.com/office/drawing/2014/main" val="3978092520"/>
                    </a:ext>
                  </a:extLst>
                </a:gridCol>
                <a:gridCol w="1748625">
                  <a:extLst>
                    <a:ext uri="{9D8B030D-6E8A-4147-A177-3AD203B41FA5}">
                      <a16:colId xmlns:a16="http://schemas.microsoft.com/office/drawing/2014/main" val="1476149331"/>
                    </a:ext>
                  </a:extLst>
                </a:gridCol>
              </a:tblGrid>
              <a:tr h="1218388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Pct val="115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fr-CA" sz="2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Deuxième étape 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fr-CA" sz="2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 équipes de 4 mixtes (changez de table!)</a:t>
                      </a:r>
                      <a:endParaRPr kumimoji="0" lang="fr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022" marR="77022" marT="38511" marB="38511" anchor="ctr">
                    <a:solidFill>
                      <a:srgbClr val="00AD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2000">
                        <a:solidFill>
                          <a:srgbClr val="00ADA2"/>
                        </a:solidFill>
                      </a:endParaRPr>
                    </a:p>
                  </a:txBody>
                  <a:tcPr marL="77022" marR="77022" marT="38511" marB="38511" anchor="ctr"/>
                </a:tc>
                <a:extLst>
                  <a:ext uri="{0D108BD9-81ED-4DB2-BD59-A6C34878D82A}">
                    <a16:rowId xmlns:a16="http://schemas.microsoft.com/office/drawing/2014/main" val="468938063"/>
                  </a:ext>
                </a:extLst>
              </a:tr>
              <a:tr h="152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CA" sz="2400" b="1"/>
                        <a:t>Discutez</a:t>
                      </a:r>
                      <a:r>
                        <a:rPr lang="fr-CA" sz="2400"/>
                        <a:t> de ce que vous avez remarqué  par rapport aux</a:t>
                      </a:r>
                      <a:r>
                        <a:rPr lang="fr-CA" sz="2400" u="none"/>
                        <a:t> processus métacognitifs.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fr-CA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ADA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Qu’est-ce que j’ai fait?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fr-CA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ADA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Dans quel ordre?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fr-CA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ADA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Où est-ce que je l’ai fait?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fr-CA" sz="2400" u="none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CA" sz="2400" b="1" u="none"/>
                        <a:t>Dans quelle mesure est-ce semblable ou différent entre disciplines?</a:t>
                      </a:r>
                    </a:p>
                  </a:txBody>
                  <a:tcPr marL="77022" marR="77022" marT="38511" marB="38511" anchor="ctr"/>
                </a:tc>
                <a:tc>
                  <a:txBody>
                    <a:bodyPr/>
                    <a:lstStyle/>
                    <a:p>
                      <a:r>
                        <a:rPr lang="fr-CA" sz="2200" b="1">
                          <a:solidFill>
                            <a:srgbClr val="005793"/>
                          </a:solidFill>
                        </a:rPr>
                        <a:t>10 minutes</a:t>
                      </a:r>
                    </a:p>
                  </a:txBody>
                  <a:tcPr marL="77022" marR="77022" marT="38511" marB="38511" anchor="ctr"/>
                </a:tc>
                <a:extLst>
                  <a:ext uri="{0D108BD9-81ED-4DB2-BD59-A6C34878D82A}">
                    <a16:rowId xmlns:a16="http://schemas.microsoft.com/office/drawing/2014/main" val="166042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8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DEC78C-D547-4171-AEDB-223126BD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fr-CA" b="1">
                <a:solidFill>
                  <a:srgbClr val="000000"/>
                </a:solidFill>
              </a:rPr>
              <a:t>Outils</a:t>
            </a:r>
            <a:r>
              <a:rPr lang="fr-CA">
                <a:solidFill>
                  <a:srgbClr val="000000"/>
                </a:solidFill>
              </a:rPr>
              <a:t> : liste de stratégies de lecture et caractéristiques des genres textuels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940B75-0631-42BC-A13C-BAA2E179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57802-C420-4B3B-805D-3E52657B6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176" y="3059960"/>
            <a:ext cx="4977976" cy="33540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>
                <a:solidFill>
                  <a:srgbClr val="000000"/>
                </a:solidFill>
              </a:rPr>
              <a:t>Quelles </a:t>
            </a:r>
            <a:r>
              <a:rPr lang="fr-CA">
                <a:solidFill>
                  <a:srgbClr val="00ADA2"/>
                </a:solidFill>
              </a:rPr>
              <a:t>stratégies de lecture </a:t>
            </a:r>
            <a:r>
              <a:rPr lang="fr-CA">
                <a:solidFill>
                  <a:srgbClr val="000000"/>
                </a:solidFill>
              </a:rPr>
              <a:t>sont les plus pertinentes dans votre discipline?</a:t>
            </a:r>
          </a:p>
          <a:p>
            <a:pPr marL="0" indent="0">
              <a:buNone/>
            </a:pPr>
            <a:endParaRPr lang="fr-CA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000000"/>
                </a:solidFill>
              </a:rPr>
              <a:t>Y a-t-il plusieurs </a:t>
            </a:r>
            <a:r>
              <a:rPr lang="fr-CA">
                <a:solidFill>
                  <a:srgbClr val="00ADA2"/>
                </a:solidFill>
              </a:rPr>
              <a:t>genres textuels </a:t>
            </a:r>
            <a:r>
              <a:rPr lang="fr-CA">
                <a:solidFill>
                  <a:srgbClr val="000000"/>
                </a:solidFill>
              </a:rPr>
              <a:t>dont vous devez tenir compte dans votre discipline?</a:t>
            </a:r>
          </a:p>
        </p:txBody>
      </p:sp>
    </p:spTree>
    <p:extLst>
      <p:ext uri="{BB962C8B-B14F-4D97-AF65-F5344CB8AC3E}">
        <p14:creationId xmlns:p14="http://schemas.microsoft.com/office/powerpoint/2010/main" val="218264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33AB0-1866-4474-9137-3E6CA62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La modélisation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EB4DB-8D8D-4E95-B34E-4079BCCF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76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/>
              <a:t>= se poser en « modèle » de lecteur, ce qui permet :</a:t>
            </a:r>
          </a:p>
          <a:p>
            <a:pPr marL="0" indent="0">
              <a:buNone/>
            </a:pPr>
            <a:endParaRPr lang="fr-CA"/>
          </a:p>
          <a:p>
            <a:pPr>
              <a:buFont typeface="Wingdings" panose="05000000000000000000" pitchFamily="2" charset="2"/>
              <a:buChar char="ü"/>
            </a:pPr>
            <a:r>
              <a:rPr lang="fr-CA"/>
              <a:t> D’identifier les caractéristiques de notre littératie disciplinaire (comme nous venons de le faire…)</a:t>
            </a:r>
          </a:p>
          <a:p>
            <a:pPr marL="0" indent="0">
              <a:buNone/>
            </a:pPr>
            <a:endParaRPr lang="fr-CA"/>
          </a:p>
          <a:p>
            <a:pPr>
              <a:buFont typeface="Wingdings" panose="05000000000000000000" pitchFamily="2" charset="2"/>
              <a:buChar char="ü"/>
            </a:pPr>
            <a:r>
              <a:rPr lang="fr-CA"/>
              <a:t> D’enseigner les stratégies de lecture propre à la discipline ou au genre textuel.</a:t>
            </a:r>
          </a:p>
          <a:p>
            <a:pPr marL="0" indent="0">
              <a:buNone/>
            </a:pPr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A7AE59-F444-44BE-A254-4F034E72CC93}"/>
              </a:ext>
            </a:extLst>
          </p:cNvPr>
          <p:cNvSpPr txBox="1"/>
          <p:nvPr/>
        </p:nvSpPr>
        <p:spPr>
          <a:xfrm>
            <a:off x="3478691" y="5312532"/>
            <a:ext cx="8001002" cy="461665"/>
          </a:xfrm>
          <a:prstGeom prst="rect">
            <a:avLst/>
          </a:prstGeom>
          <a:solidFill>
            <a:srgbClr val="00ADA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005793"/>
                </a:solidFill>
              </a:rPr>
              <a:t>Note</a:t>
            </a:r>
            <a:r>
              <a:rPr lang="fr-CA" sz="2400"/>
              <a:t> : Il s’agit de ne pas trop se préparer, il faut être crédible…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96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181582-1C58-40BD-88F1-48EBFE70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Démonstration</a:t>
            </a: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philosophie</a:t>
            </a: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87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181582-1C58-40BD-88F1-48EBFE70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Démonstration en soins infirmiers</a:t>
            </a:r>
          </a:p>
        </p:txBody>
      </p:sp>
    </p:spTree>
    <p:extLst>
      <p:ext uri="{BB962C8B-B14F-4D97-AF65-F5344CB8AC3E}">
        <p14:creationId xmlns:p14="http://schemas.microsoft.com/office/powerpoint/2010/main" val="343465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33AB0-1866-4474-9137-3E6CA626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La modélisation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EB4DB-8D8D-4E95-B34E-4079BCCF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760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/>
              <a:t>Dans la </a:t>
            </a:r>
            <a:r>
              <a:rPr lang="fr-CA">
                <a:solidFill>
                  <a:srgbClr val="00ADA2"/>
                </a:solidFill>
              </a:rPr>
              <a:t>séquence pédagogique</a:t>
            </a:r>
            <a:r>
              <a:rPr lang="fr-CA"/>
              <a:t>, pour enseigner efficacement les stratégies de lecture associées à notre discipline, il faut faire suivre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/>
              <a:t>d’une expérimentation par les élèves;</a:t>
            </a:r>
            <a:endParaRPr lang="fr-CA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CA"/>
              <a:t>d’une occasion d’exprimer verbalement le processus (pour susciter la métacognition), ce qui peut se faire en pairs ou en cercles de lectures</a:t>
            </a:r>
            <a:endParaRPr lang="fr-CA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CA"/>
              <a:t>d’une rétroaction (évaluation formative)</a:t>
            </a:r>
            <a:endParaRPr lang="fr-CA">
              <a:highlight>
                <a:srgbClr val="FFFF00"/>
              </a:highlight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4D0FE5-6AF7-45B8-B6B7-E18F996635D3}"/>
              </a:ext>
            </a:extLst>
          </p:cNvPr>
          <p:cNvSpPr txBox="1"/>
          <p:nvPr/>
        </p:nvSpPr>
        <p:spPr>
          <a:xfrm>
            <a:off x="2252870" y="4981228"/>
            <a:ext cx="9289772" cy="1200329"/>
          </a:xfrm>
          <a:prstGeom prst="rect">
            <a:avLst/>
          </a:prstGeom>
          <a:solidFill>
            <a:srgbClr val="00ADA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2400">
                <a:solidFill>
                  <a:srgbClr val="005793"/>
                </a:solidFill>
              </a:rPr>
              <a:t>Note</a:t>
            </a:r>
            <a:r>
              <a:rPr lang="fr-CA" sz="2400"/>
              <a:t> : Dans une optique </a:t>
            </a:r>
            <a:r>
              <a:rPr lang="fr-CA" sz="2400" b="1"/>
              <a:t>d’alignement pédagogique</a:t>
            </a:r>
            <a:r>
              <a:rPr lang="fr-CA" sz="2400"/>
              <a:t>, il s’agit de montrer et de faire réaliser à l’élève pourquoi il a avantage à utiliser les stratégies de lecture et en quoi cela va lui servir lors de l’évaluation sommative.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328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54925D-EC9B-49F7-9B61-0BC49862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Ressources supplémentaires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2FA4-F463-4FBA-8FE8-9A8FCA068CDB}"/>
              </a:ext>
            </a:extLst>
          </p:cNvPr>
          <p:cNvSpPr txBox="1"/>
          <p:nvPr/>
        </p:nvSpPr>
        <p:spPr>
          <a:xfrm>
            <a:off x="6090574" y="483419"/>
            <a:ext cx="5306084" cy="56286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Notre site </a:t>
            </a:r>
            <a:endParaRPr lang="en-US" sz="2000" i="1" dirty="0">
              <a:cs typeface="Calibri"/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Labsel.cgodin.qc.ca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400" dirty="0">
                <a:solidFill>
                  <a:srgbClr val="000000"/>
                </a:solidFill>
                <a:hlinkClick r:id="rId4"/>
              </a:rPr>
              <a:t>La lecture au collégial</a:t>
            </a:r>
            <a:r>
              <a:rPr lang="en-US" sz="2400" dirty="0">
                <a:solidFill>
                  <a:srgbClr val="000000"/>
                </a:solidFill>
              </a:rPr>
              <a:t> sous</a:t>
            </a:r>
            <a:r>
              <a:rPr lang="en-US" sz="2000" dirty="0">
                <a:solidFill>
                  <a:srgbClr val="000000"/>
                </a:solidFill>
              </a:rPr>
              <a:t> "Bon </a:t>
            </a:r>
            <a:r>
              <a:rPr lang="en-US" sz="2000" dirty="0" err="1">
                <a:solidFill>
                  <a:srgbClr val="000000"/>
                </a:solidFill>
              </a:rPr>
              <a:t>lecteur</a:t>
            </a:r>
            <a:r>
              <a:rPr lang="en-US" sz="2000" dirty="0">
                <a:solidFill>
                  <a:srgbClr val="000000"/>
                </a:solidFill>
              </a:rPr>
              <a:t>"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400" dirty="0" err="1">
                <a:solidFill>
                  <a:srgbClr val="000000"/>
                </a:solidFill>
              </a:rPr>
              <a:t>Ressources</a:t>
            </a:r>
            <a:r>
              <a:rPr lang="en-US" sz="2400" dirty="0">
                <a:solidFill>
                  <a:srgbClr val="000000"/>
                </a:solidFill>
              </a:rPr>
              <a:t> en </a:t>
            </a:r>
            <a:r>
              <a:rPr lang="en-US" sz="2400" dirty="0" err="1">
                <a:solidFill>
                  <a:srgbClr val="000000"/>
                </a:solidFill>
              </a:rPr>
              <a:t>anglais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marL="857250" lvl="1" indent="-342900">
              <a:lnSpc>
                <a:spcPct val="90000"/>
              </a:lnSpc>
              <a:spcAft>
                <a:spcPts val="1000"/>
              </a:spcAft>
              <a:buFont typeface="Wingdings" panose="020B0604020202020204" pitchFamily="34" charset="0"/>
              <a:buChar char="§"/>
            </a:pPr>
            <a:r>
              <a:rPr lang="en-US" sz="2400" dirty="0">
                <a:solidFill>
                  <a:srgbClr val="000000"/>
                </a:solidFill>
                <a:hlinkClick r:id="rId5"/>
              </a:rPr>
              <a:t>Présentation PPT</a:t>
            </a:r>
            <a:r>
              <a:rPr lang="en-US" sz="2400" dirty="0">
                <a:solidFill>
                  <a:srgbClr val="000000"/>
                </a:solidFill>
              </a:rPr>
              <a:t> par Timothy Shanahan sur la </a:t>
            </a:r>
            <a:r>
              <a:rPr lang="en-US" sz="2400" dirty="0" err="1">
                <a:solidFill>
                  <a:srgbClr val="000000"/>
                </a:solidFill>
              </a:rPr>
              <a:t>littératie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disciplinaire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marL="857250" lvl="1" indent="-342900">
              <a:lnSpc>
                <a:spcPct val="90000"/>
              </a:lnSpc>
              <a:spcAft>
                <a:spcPts val="1000"/>
              </a:spcAft>
              <a:buFont typeface="Wingdings" panose="020B0604020202020204" pitchFamily="34" charset="0"/>
              <a:buChar char="§"/>
            </a:pPr>
            <a:r>
              <a:rPr lang="en-US" sz="2400" i="1" dirty="0">
                <a:solidFill>
                  <a:srgbClr val="000000"/>
                </a:solidFill>
              </a:rPr>
              <a:t>Resources to support the disciplines</a:t>
            </a:r>
            <a:r>
              <a:rPr lang="en-US" sz="2400" dirty="0">
                <a:solidFill>
                  <a:srgbClr val="000000"/>
                </a:solidFill>
              </a:rPr>
              <a:t>: </a:t>
            </a:r>
            <a:r>
              <a:rPr lang="en-US" sz="2400" dirty="0">
                <a:solidFill>
                  <a:srgbClr val="000000"/>
                </a:solidFill>
                <a:hlinkClick r:id="rId6"/>
              </a:rPr>
              <a:t>https://dpi.wi.gov/standards/literacy-all-subjects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437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110F0F-FD25-C848-8458-88D4B587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en-US" sz="60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attention!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8676D-A164-1742-818D-D2EF08A2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kern="1200">
                <a:solidFill>
                  <a:srgbClr val="00A79D"/>
                </a:solidFill>
                <a:latin typeface="+mn-lt"/>
                <a:ea typeface="+mn-ea"/>
                <a:cs typeface="+mn-cs"/>
              </a:rPr>
              <a:t>Des questions?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AC63E1-A2E1-4A3A-9163-993E108E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469844"/>
            <a:ext cx="4047843" cy="2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54853-F7F1-4176-A193-F8DD776B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fr-CA" sz="5400">
                <a:solidFill>
                  <a:schemeClr val="bg1">
                    <a:lumMod val="95000"/>
                    <a:lumOff val="5000"/>
                  </a:schemeClr>
                </a:solidFill>
              </a:rPr>
              <a:t>Quelles sont vos attentes?</a:t>
            </a:r>
          </a:p>
        </p:txBody>
      </p:sp>
    </p:spTree>
    <p:extLst>
      <p:ext uri="{BB962C8B-B14F-4D97-AF65-F5344CB8AC3E}">
        <p14:creationId xmlns:p14="http://schemas.microsoft.com/office/powerpoint/2010/main" val="132386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E7DB3-7406-4D7C-8C65-ECDB0600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fr-CA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3902F-032B-47D5-9E60-2E34DFF04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4"/>
            <a:ext cx="6642543" cy="3592540"/>
          </a:xfrm>
        </p:spPr>
        <p:txBody>
          <a:bodyPr anchor="ctr">
            <a:normAutofit/>
          </a:bodyPr>
          <a:lstStyle/>
          <a:p>
            <a:pPr marL="514350" indent="-514350">
              <a:buClr>
                <a:srgbClr val="00ADA2"/>
              </a:buClr>
              <a:buSzPct val="110000"/>
              <a:buFont typeface="+mj-lt"/>
              <a:buAutoNum type="arabicPeriod"/>
            </a:pPr>
            <a:r>
              <a:rPr lang="fr-CA" sz="2400"/>
              <a:t>Introduction : présentation du concept de </a:t>
            </a:r>
            <a:r>
              <a:rPr lang="fr-CA" sz="2400" b="1">
                <a:solidFill>
                  <a:srgbClr val="00ADA2"/>
                </a:solidFill>
              </a:rPr>
              <a:t>littératie disciplinaire</a:t>
            </a:r>
            <a:r>
              <a:rPr lang="fr-CA" sz="2400" b="1"/>
              <a:t> </a:t>
            </a:r>
            <a:r>
              <a:rPr lang="fr-CA" sz="1800" i="1"/>
              <a:t>(10 min.)</a:t>
            </a:r>
          </a:p>
          <a:p>
            <a:pPr marL="514350" indent="-514350">
              <a:buClr>
                <a:srgbClr val="00ADA2"/>
              </a:buClr>
              <a:buSzPct val="110000"/>
              <a:buFont typeface="+mj-lt"/>
              <a:buAutoNum type="arabicPeriod"/>
            </a:pPr>
            <a:r>
              <a:rPr lang="fr-CA" sz="2400" b="1"/>
              <a:t>Atelier : </a:t>
            </a:r>
            <a:r>
              <a:rPr lang="fr-CA" sz="2400" b="1" i="1" err="1"/>
              <a:t>think</a:t>
            </a:r>
            <a:r>
              <a:rPr lang="fr-CA" sz="2400" b="1" i="1"/>
              <a:t> </a:t>
            </a:r>
            <a:r>
              <a:rPr lang="fr-CA" sz="2400" b="1" i="1" err="1"/>
              <a:t>aloud</a:t>
            </a:r>
            <a:r>
              <a:rPr lang="fr-CA" sz="2400" b="1" i="1"/>
              <a:t> </a:t>
            </a:r>
            <a:r>
              <a:rPr lang="fr-CA" sz="1800" i="1"/>
              <a:t>(30 min.)</a:t>
            </a:r>
          </a:p>
          <a:p>
            <a:pPr marL="514350" lvl="0" indent="-514350">
              <a:buClr>
                <a:srgbClr val="00ADA2"/>
              </a:buClr>
              <a:buSzPct val="110000"/>
              <a:buFont typeface="+mj-lt"/>
              <a:buAutoNum type="arabicPeriod"/>
            </a:pPr>
            <a:r>
              <a:rPr lang="fr-CA" sz="2400"/>
              <a:t>Liste de stratégies de lecture et caractéristiques des genres textuels </a:t>
            </a:r>
            <a:r>
              <a:rPr lang="fr-CA" sz="1800" i="1"/>
              <a:t>(5 min.)</a:t>
            </a:r>
            <a:endParaRPr lang="fr-CA" sz="2400"/>
          </a:p>
          <a:p>
            <a:pPr marL="514350" indent="-514350">
              <a:buClr>
                <a:srgbClr val="00ADA2"/>
              </a:buClr>
              <a:buSzPct val="110000"/>
              <a:buFont typeface="+mj-lt"/>
              <a:buAutoNum type="arabicPeriod"/>
            </a:pPr>
            <a:r>
              <a:rPr lang="fr-CA" sz="2400"/>
              <a:t>Exemples de </a:t>
            </a:r>
            <a:r>
              <a:rPr lang="fr-CA" sz="2400" b="1">
                <a:solidFill>
                  <a:srgbClr val="00ADA2"/>
                </a:solidFill>
              </a:rPr>
              <a:t>modélisation</a:t>
            </a:r>
            <a:r>
              <a:rPr lang="fr-CA" sz="2400"/>
              <a:t> </a:t>
            </a:r>
            <a:r>
              <a:rPr lang="fr-CA" sz="1800" i="1"/>
              <a:t>(20 min.)</a:t>
            </a:r>
          </a:p>
          <a:p>
            <a:pPr marL="514350" indent="-514350">
              <a:buClr>
                <a:srgbClr val="00ADA2"/>
              </a:buClr>
              <a:buSzPct val="110000"/>
              <a:buFont typeface="+mj-lt"/>
              <a:buAutoNum type="arabicPeriod"/>
            </a:pPr>
            <a:r>
              <a:rPr lang="fr-CA" sz="2400"/>
              <a:t>Période de questions </a:t>
            </a:r>
            <a:r>
              <a:rPr lang="fr-CA" sz="1800" i="1"/>
              <a:t>(10 min.)</a:t>
            </a:r>
            <a:endParaRPr lang="fr-CA" sz="2400" i="1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E21DE7E-DD08-482A-A01B-D3DFE8ED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5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709E-766E-461C-BB77-7964C461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Que sont les </a:t>
            </a:r>
            <a:r>
              <a:rPr lang="fr-CA" b="1">
                <a:solidFill>
                  <a:srgbClr val="005793"/>
                </a:solidFill>
              </a:rPr>
              <a:t>littératies</a:t>
            </a:r>
            <a:r>
              <a:rPr lang="fr-CA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45E43-DC43-4CAD-ACC6-A2C475FD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Pratiques de l’écrit comportant des </a:t>
            </a:r>
            <a:r>
              <a:rPr lang="fr-FR" b="1">
                <a:solidFill>
                  <a:srgbClr val="00ADA2"/>
                </a:solidFill>
              </a:rPr>
              <a:t>normes</a:t>
            </a:r>
            <a:r>
              <a:rPr lang="fr-FR"/>
              <a:t> et mobilisant des </a:t>
            </a:r>
            <a:r>
              <a:rPr lang="fr-FR" b="1">
                <a:solidFill>
                  <a:srgbClr val="00ADA2"/>
                </a:solidFill>
              </a:rPr>
              <a:t>outils</a:t>
            </a:r>
            <a:r>
              <a:rPr lang="fr-FR"/>
              <a:t> (matériel ou intellectuels). Ces pratiques impliquent des opérations tributaires du </a:t>
            </a:r>
            <a:r>
              <a:rPr lang="fr-FR" b="1">
                <a:solidFill>
                  <a:srgbClr val="00ADA2"/>
                </a:solidFill>
              </a:rPr>
              <a:t>contexte</a:t>
            </a:r>
            <a:r>
              <a:rPr lang="fr-FR"/>
              <a:t> d’où elles émergent </a:t>
            </a:r>
            <a:r>
              <a:rPr lang="fr-FR" sz="2400"/>
              <a:t>(inspiré de </a:t>
            </a:r>
            <a:r>
              <a:rPr lang="fr-FR" sz="2400" err="1"/>
              <a:t>Delcambre</a:t>
            </a:r>
            <a:r>
              <a:rPr lang="fr-FR" sz="2400"/>
              <a:t> et </a:t>
            </a:r>
            <a:r>
              <a:rPr lang="fr-FR" sz="2400" err="1"/>
              <a:t>Lahanier</a:t>
            </a:r>
            <a:r>
              <a:rPr lang="fr-FR" sz="2400"/>
              <a:t>-Reuter, 2012).</a:t>
            </a:r>
          </a:p>
          <a:p>
            <a:pPr marL="0" indent="0">
              <a:buNone/>
            </a:pPr>
            <a:endParaRPr lang="fr-FR"/>
          </a:p>
          <a:p>
            <a:r>
              <a:rPr lang="fr-FR" i="1"/>
              <a:t>Exemples : littératie numérique, littératie familiale, etc.</a:t>
            </a:r>
            <a:endParaRPr lang="fr-CA" i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26292A-A7D8-4A3A-B9D8-F218E6E31A88}"/>
              </a:ext>
            </a:extLst>
          </p:cNvPr>
          <p:cNvSpPr txBox="1"/>
          <p:nvPr/>
        </p:nvSpPr>
        <p:spPr>
          <a:xfrm>
            <a:off x="980661" y="5844209"/>
            <a:ext cx="1021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>
                <a:hlinkClick r:id="rId2"/>
              </a:rPr>
              <a:t>Définition adoptée par le </a:t>
            </a:r>
            <a:r>
              <a:rPr lang="fr-CA" err="1">
                <a:hlinkClick r:id="rId2"/>
              </a:rPr>
              <a:t>LabSEL</a:t>
            </a:r>
            <a:r>
              <a:rPr lang="fr-CA">
                <a:hlinkClick r:id="rId2"/>
              </a:rPr>
              <a:t>, 2019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673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709E-766E-461C-BB77-7964C461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Qu’est-ce que la </a:t>
            </a:r>
            <a:r>
              <a:rPr lang="fr-CA" b="1">
                <a:solidFill>
                  <a:srgbClr val="005793"/>
                </a:solidFill>
              </a:rPr>
              <a:t>littératie disciplinaire</a:t>
            </a:r>
            <a:r>
              <a:rPr lang="fr-CA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45E43-DC43-4CAD-ACC6-A2C475FD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Les </a:t>
            </a:r>
            <a:r>
              <a:rPr lang="fr-CA" b="1"/>
              <a:t>littératies disciplinaires </a:t>
            </a:r>
            <a:r>
              <a:rPr lang="fr-CA"/>
              <a:t>sont des pratiques de l’écrit qui s’inscrivent dans la </a:t>
            </a:r>
            <a:r>
              <a:rPr lang="fr-CA" b="1">
                <a:solidFill>
                  <a:srgbClr val="00ADA2"/>
                </a:solidFill>
              </a:rPr>
              <a:t>logique d’une discipline</a:t>
            </a:r>
            <a:r>
              <a:rPr lang="fr-CA"/>
              <a:t>. Cette logique est liée à l’</a:t>
            </a:r>
            <a:r>
              <a:rPr lang="fr-CA" b="1">
                <a:solidFill>
                  <a:srgbClr val="00ADA2"/>
                </a:solidFill>
              </a:rPr>
              <a:t>épistémologie</a:t>
            </a:r>
            <a:r>
              <a:rPr lang="fr-CA"/>
              <a:t> des savoirs disciplinaires et à leur finalité ainsi qu’aux pratiques discursives mobilisées dans le domaine (textes, discours, tableaux, etc.).</a:t>
            </a:r>
          </a:p>
          <a:p>
            <a:endParaRPr lang="fr-CA"/>
          </a:p>
          <a:p>
            <a:r>
              <a:rPr lang="fr-CA"/>
              <a:t>Essentiel compte tenu du type d’enseignement dispensé au collégial…</a:t>
            </a:r>
          </a:p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4CBE29-361D-4419-AD7E-0872B36AA0B1}"/>
              </a:ext>
            </a:extLst>
          </p:cNvPr>
          <p:cNvSpPr txBox="1"/>
          <p:nvPr/>
        </p:nvSpPr>
        <p:spPr>
          <a:xfrm>
            <a:off x="980661" y="5844209"/>
            <a:ext cx="1021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>
                <a:hlinkClick r:id="rId2"/>
              </a:rPr>
              <a:t>Définition adoptée par le </a:t>
            </a:r>
            <a:r>
              <a:rPr lang="fr-CA" err="1">
                <a:hlinkClick r:id="rId2"/>
              </a:rPr>
              <a:t>LabSEL</a:t>
            </a:r>
            <a:r>
              <a:rPr lang="fr-CA">
                <a:hlinkClick r:id="rId2"/>
              </a:rPr>
              <a:t>, 2019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1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8F553-5F22-4AF3-AA6F-A5B80340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 fontScale="90000"/>
          </a:bodyPr>
          <a:lstStyle/>
          <a:p>
            <a:r>
              <a:rPr lang="fr-CA"/>
              <a:t>Réfléchir à la </a:t>
            </a:r>
            <a:r>
              <a:rPr lang="fr-CA" b="1">
                <a:solidFill>
                  <a:srgbClr val="00ADA2"/>
                </a:solidFill>
              </a:rPr>
              <a:t>création du savoir </a:t>
            </a:r>
            <a:br>
              <a:rPr lang="fr-CA" b="1"/>
            </a:br>
            <a:r>
              <a:rPr lang="fr-CA"/>
              <a:t>dans votre discipline…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ADE6E5-DD95-436F-8EDB-661196B9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D3A143-67C4-449B-A866-FDEC67D9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47" y="2055813"/>
            <a:ext cx="7466362" cy="4682999"/>
          </a:xfrm>
        </p:spPr>
        <p:txBody>
          <a:bodyPr>
            <a:normAutofit/>
          </a:bodyPr>
          <a:lstStyle/>
          <a:p>
            <a:pPr marL="0" indent="0">
              <a:buClr>
                <a:srgbClr val="00ADA2"/>
              </a:buClr>
              <a:buSzPct val="115000"/>
              <a:buNone/>
            </a:pPr>
            <a:r>
              <a:rPr lang="fr-CA" sz="4400" b="1">
                <a:solidFill>
                  <a:srgbClr val="00ADA2"/>
                </a:solidFill>
              </a:rPr>
              <a:t>Pourquoi?</a:t>
            </a:r>
          </a:p>
          <a:p>
            <a:pPr>
              <a:buClr>
                <a:srgbClr val="00ADA2"/>
              </a:buClr>
            </a:pPr>
            <a:r>
              <a:rPr lang="fr-CA" sz="2400"/>
              <a:t>Processus métacognitif devenu automatique</a:t>
            </a:r>
          </a:p>
          <a:p>
            <a:pPr>
              <a:buClr>
                <a:srgbClr val="00ADA2"/>
              </a:buClr>
            </a:pPr>
            <a:r>
              <a:rPr lang="fr-CA" sz="2400"/>
              <a:t>Écrit = transmission de savoir</a:t>
            </a:r>
          </a:p>
          <a:p>
            <a:pPr>
              <a:buClr>
                <a:srgbClr val="00ADA2"/>
              </a:buClr>
            </a:pPr>
            <a:endParaRPr lang="fr-CA" sz="2400"/>
          </a:p>
          <a:p>
            <a:pPr marL="0" indent="0">
              <a:buClr>
                <a:srgbClr val="00ADA2"/>
              </a:buClr>
              <a:buNone/>
            </a:pPr>
            <a:r>
              <a:rPr lang="fr-CA" sz="2400">
                <a:solidFill>
                  <a:srgbClr val="00ADA2"/>
                </a:solidFill>
              </a:rPr>
              <a:t>Utile pour comprendre…</a:t>
            </a:r>
          </a:p>
          <a:p>
            <a:pPr>
              <a:buClr>
                <a:srgbClr val="00ADA2"/>
              </a:buClr>
              <a:buFont typeface="Wingdings" panose="05000000000000000000" pitchFamily="2" charset="2"/>
              <a:buChar char="ü"/>
            </a:pPr>
            <a:r>
              <a:rPr lang="fr-CA" sz="2400"/>
              <a:t> La logique de la discipline, ses objectifs et ses tâches associées</a:t>
            </a:r>
          </a:p>
          <a:p>
            <a:pPr>
              <a:buClr>
                <a:srgbClr val="00ADA2"/>
              </a:buClr>
              <a:buFont typeface="Wingdings" panose="05000000000000000000" pitchFamily="2" charset="2"/>
              <a:buChar char="ü"/>
            </a:pPr>
            <a:r>
              <a:rPr lang="fr-CA" sz="2400"/>
              <a:t>Quelles stratégies de traitement de l’information adopter pour être efficace </a:t>
            </a:r>
            <a:r>
              <a:rPr lang="fr-CA" sz="1800"/>
              <a:t>(prise de notes, lecture et écriture)</a:t>
            </a:r>
          </a:p>
          <a:p>
            <a:pPr marL="0" indent="0">
              <a:buNone/>
            </a:pPr>
            <a:endParaRPr lang="fr-CA" sz="2000"/>
          </a:p>
          <a:p>
            <a:pPr marL="0" indent="0">
              <a:buNone/>
            </a:pPr>
            <a:endParaRPr lang="fr-CA" sz="2000"/>
          </a:p>
          <a:p>
            <a:pPr marL="0" indent="0">
              <a:buNone/>
            </a:pPr>
            <a:endParaRPr lang="fr-CA" sz="2000"/>
          </a:p>
          <a:p>
            <a:endParaRPr lang="fr-CA" sz="1700"/>
          </a:p>
          <a:p>
            <a:endParaRPr lang="fr-CA" sz="1700"/>
          </a:p>
        </p:txBody>
      </p:sp>
    </p:spTree>
    <p:extLst>
      <p:ext uri="{BB962C8B-B14F-4D97-AF65-F5344CB8AC3E}">
        <p14:creationId xmlns:p14="http://schemas.microsoft.com/office/powerpoint/2010/main" val="223167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8F553-5F22-4AF3-AA6F-A5B80340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 fontScale="90000"/>
          </a:bodyPr>
          <a:lstStyle/>
          <a:p>
            <a:r>
              <a:rPr lang="fr-CA"/>
              <a:t>Réfléchir à la </a:t>
            </a:r>
            <a:r>
              <a:rPr lang="fr-CA" b="1">
                <a:solidFill>
                  <a:srgbClr val="00ADA2"/>
                </a:solidFill>
              </a:rPr>
              <a:t>création du savoir </a:t>
            </a:r>
            <a:br>
              <a:rPr lang="fr-CA" b="1"/>
            </a:br>
            <a:r>
              <a:rPr lang="fr-CA"/>
              <a:t>dans votre discipline…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ADE6E5-DD95-436F-8EDB-661196B9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D3A143-67C4-449B-A866-FDEC67D9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47" y="1715781"/>
            <a:ext cx="7466362" cy="5023031"/>
          </a:xfrm>
        </p:spPr>
        <p:txBody>
          <a:bodyPr>
            <a:normAutofit/>
          </a:bodyPr>
          <a:lstStyle/>
          <a:p>
            <a:pPr marL="0" indent="0">
              <a:buClr>
                <a:srgbClr val="00ADA2"/>
              </a:buClr>
              <a:buSzPct val="115000"/>
              <a:buNone/>
            </a:pPr>
            <a:endParaRPr lang="fr-CA" sz="2400" b="1">
              <a:solidFill>
                <a:srgbClr val="00ADA2"/>
              </a:solidFill>
            </a:endParaRPr>
          </a:p>
          <a:p>
            <a:pPr marL="0" indent="0">
              <a:buClr>
                <a:srgbClr val="00ADA2"/>
              </a:buClr>
              <a:buSzPct val="115000"/>
              <a:buNone/>
            </a:pPr>
            <a:r>
              <a:rPr lang="fr-CA" sz="4000" b="1">
                <a:solidFill>
                  <a:srgbClr val="00ADA2"/>
                </a:solidFill>
              </a:rPr>
              <a:t>Comment? </a:t>
            </a:r>
          </a:p>
          <a:p>
            <a:pPr marL="0" indent="0">
              <a:buNone/>
            </a:pPr>
            <a:r>
              <a:rPr lang="fr-CA" sz="2200" spc="-20"/>
              <a:t>Exemples de questions à se poser :</a:t>
            </a:r>
          </a:p>
          <a:p>
            <a:pPr lvl="1">
              <a:buClr>
                <a:srgbClr val="005793"/>
              </a:buClr>
              <a:buSzPct val="110000"/>
              <a:buFont typeface="Wingdings" panose="05000000000000000000" pitchFamily="2" charset="2"/>
              <a:buChar char="ü"/>
            </a:pPr>
            <a:r>
              <a:rPr lang="fr-CA" sz="2200" spc="-20"/>
              <a:t>Sur quoi est-ce que je concentre mon </a:t>
            </a:r>
            <a:r>
              <a:rPr lang="fr-CA" sz="2200" b="1" spc="-20">
                <a:solidFill>
                  <a:srgbClr val="00ADA2"/>
                </a:solidFill>
              </a:rPr>
              <a:t>attention</a:t>
            </a:r>
            <a:r>
              <a:rPr lang="fr-CA" sz="2200" spc="-20"/>
              <a:t>, dans quel ordre?</a:t>
            </a:r>
          </a:p>
          <a:p>
            <a:pPr lvl="1">
              <a:buClr>
                <a:srgbClr val="005793"/>
              </a:buClr>
              <a:buSzPct val="110000"/>
              <a:buFont typeface="Wingdings" panose="05000000000000000000" pitchFamily="2" charset="2"/>
              <a:buChar char="ü"/>
            </a:pPr>
            <a:r>
              <a:rPr lang="fr-CA" sz="2200" spc="-20"/>
              <a:t>Quelles sont les </a:t>
            </a:r>
            <a:r>
              <a:rPr lang="fr-CA" sz="2200" b="1" spc="-20">
                <a:solidFill>
                  <a:srgbClr val="00ADA2"/>
                </a:solidFill>
              </a:rPr>
              <a:t>questions</a:t>
            </a:r>
            <a:r>
              <a:rPr lang="fr-CA" sz="2200" spc="-20"/>
              <a:t> que je me pose, quand?</a:t>
            </a:r>
          </a:p>
          <a:p>
            <a:pPr lvl="1">
              <a:buClr>
                <a:srgbClr val="005793"/>
              </a:buClr>
              <a:buSzPct val="110000"/>
              <a:buFont typeface="Wingdings" panose="05000000000000000000" pitchFamily="2" charset="2"/>
              <a:buChar char="ü"/>
            </a:pPr>
            <a:r>
              <a:rPr lang="fr-CA" sz="2200" spc="-20"/>
              <a:t>Quel type de </a:t>
            </a:r>
            <a:r>
              <a:rPr lang="fr-CA" sz="2200" b="1" spc="-20">
                <a:solidFill>
                  <a:srgbClr val="00ADA2"/>
                </a:solidFill>
              </a:rPr>
              <a:t>processus</a:t>
            </a:r>
            <a:r>
              <a:rPr lang="fr-CA" sz="2200" spc="-20"/>
              <a:t> (sélectionner, classer, inférer, faire des liens, etc.) je mobilise le plus, dans quel ordre?</a:t>
            </a:r>
          </a:p>
          <a:p>
            <a:pPr lvl="1">
              <a:buClr>
                <a:srgbClr val="005793"/>
              </a:buClr>
              <a:buSzPct val="110000"/>
              <a:buFont typeface="Wingdings" panose="05000000000000000000" pitchFamily="2" charset="2"/>
              <a:buChar char="ü"/>
            </a:pPr>
            <a:r>
              <a:rPr lang="fr-CA" sz="2200" spc="-20"/>
              <a:t>Si je fais des </a:t>
            </a:r>
            <a:r>
              <a:rPr lang="fr-CA" sz="2200" b="1" spc="-20">
                <a:solidFill>
                  <a:srgbClr val="00ADA2"/>
                </a:solidFill>
              </a:rPr>
              <a:t>liens</a:t>
            </a:r>
            <a:r>
              <a:rPr lang="fr-CA" sz="2200" spc="-20"/>
              <a:t>, ceux-ci sont tissés avec quoi? (connaissances disciplinaires, connaissances autres, situations réelles, autres textes, etc.)</a:t>
            </a:r>
          </a:p>
          <a:p>
            <a:endParaRPr lang="fr-CA" sz="1700"/>
          </a:p>
          <a:p>
            <a:endParaRPr lang="fr-CA" sz="1700"/>
          </a:p>
        </p:txBody>
      </p:sp>
    </p:spTree>
    <p:extLst>
      <p:ext uri="{BB962C8B-B14F-4D97-AF65-F5344CB8AC3E}">
        <p14:creationId xmlns:p14="http://schemas.microsoft.com/office/powerpoint/2010/main" val="181789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EBEB1-71BD-4195-A2BF-4B6447AC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Atelier : 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 aloud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E541CC-56C6-41E0-8BE8-54FAEFCA6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2C7A0-014F-46E0-A4FF-3A0C0CC91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3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CFA005-84DE-444F-9772-17B1B81F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2600">
                <a:solidFill>
                  <a:srgbClr val="FFFFFF"/>
                </a:solidFill>
              </a:rPr>
              <a:t>Atelier : consignes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4E56024-82AF-409C-84A6-0D783949D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85648"/>
              </p:ext>
            </p:extLst>
          </p:nvPr>
        </p:nvGraphicFramePr>
        <p:xfrm>
          <a:off x="4132220" y="830093"/>
          <a:ext cx="7128180" cy="523940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379555">
                  <a:extLst>
                    <a:ext uri="{9D8B030D-6E8A-4147-A177-3AD203B41FA5}">
                      <a16:colId xmlns:a16="http://schemas.microsoft.com/office/drawing/2014/main" val="3978092520"/>
                    </a:ext>
                  </a:extLst>
                </a:gridCol>
                <a:gridCol w="1748625">
                  <a:extLst>
                    <a:ext uri="{9D8B030D-6E8A-4147-A177-3AD203B41FA5}">
                      <a16:colId xmlns:a16="http://schemas.microsoft.com/office/drawing/2014/main" val="1476149331"/>
                    </a:ext>
                  </a:extLst>
                </a:gridCol>
              </a:tblGrid>
              <a:tr h="1120745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Pct val="115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fr-CA" sz="2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Première étape 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ADA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fr-CA" sz="2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 équipes de 2 de même discipline ou semblable</a:t>
                      </a:r>
                      <a:endParaRPr kumimoji="0" lang="fr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022" marR="77022" marT="38511" marB="38511" anchor="ctr">
                    <a:solidFill>
                      <a:srgbClr val="00AD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2000">
                        <a:solidFill>
                          <a:srgbClr val="00ADA2"/>
                        </a:solidFill>
                      </a:endParaRPr>
                    </a:p>
                  </a:txBody>
                  <a:tcPr marL="77022" marR="77022" marT="38511" marB="38511" anchor="ctr"/>
                </a:tc>
                <a:extLst>
                  <a:ext uri="{0D108BD9-81ED-4DB2-BD59-A6C34878D82A}">
                    <a16:rowId xmlns:a16="http://schemas.microsoft.com/office/drawing/2014/main" val="468938063"/>
                  </a:ext>
                </a:extLst>
              </a:tr>
              <a:tr h="1921071">
                <a:tc>
                  <a:txBody>
                    <a:bodyPr/>
                    <a:lstStyle/>
                    <a:p>
                      <a:pPr marL="514350" indent="-514350">
                        <a:buClr>
                          <a:srgbClr val="00ADA2"/>
                        </a:buClr>
                        <a:buFont typeface="+mj-lt"/>
                        <a:buAutoNum type="arabicPeriod"/>
                      </a:pPr>
                      <a:r>
                        <a:rPr lang="fr-CA" sz="2400" kern="1200"/>
                        <a:t>À tour de rôle, </a:t>
                      </a:r>
                      <a:r>
                        <a:rPr lang="fr-CA" sz="2400" b="1" kern="1200"/>
                        <a:t>pensez à voix haute </a:t>
                      </a:r>
                      <a:r>
                        <a:rPr lang="fr-CA" sz="2400" kern="1200"/>
                        <a:t>pendant que vous lisez. Votre </a:t>
                      </a:r>
                      <a:r>
                        <a:rPr lang="fr-CA" sz="2400" b="1" kern="1200"/>
                        <a:t>partenaire prend en note </a:t>
                      </a:r>
                      <a:r>
                        <a:rPr lang="fr-CA" sz="2400" kern="1200"/>
                        <a:t>ce que      vous dites afin de constater vos pensées.</a:t>
                      </a:r>
                      <a:endParaRPr lang="fr-CA" sz="2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022" marR="77022" marT="38511" marB="38511"/>
                </a:tc>
                <a:tc>
                  <a:txBody>
                    <a:bodyPr/>
                    <a:lstStyle/>
                    <a:p>
                      <a:r>
                        <a:rPr lang="fr-CA" sz="2200" b="1">
                          <a:solidFill>
                            <a:srgbClr val="005793"/>
                          </a:solidFill>
                        </a:rPr>
                        <a:t>2 X 5 minutes</a:t>
                      </a:r>
                    </a:p>
                  </a:txBody>
                  <a:tcPr marL="77022" marR="77022" marT="38511" marB="38511" anchor="ctr"/>
                </a:tc>
                <a:extLst>
                  <a:ext uri="{0D108BD9-81ED-4DB2-BD59-A6C34878D82A}">
                    <a16:rowId xmlns:a16="http://schemas.microsoft.com/office/drawing/2014/main" val="1660425898"/>
                  </a:ext>
                </a:extLst>
              </a:tr>
              <a:tr h="2197586">
                <a:tc>
                  <a:txBody>
                    <a:bodyPr/>
                    <a:lstStyle/>
                    <a:p>
                      <a:pPr marL="514350" indent="-514350">
                        <a:buClr>
                          <a:srgbClr val="00ADA2"/>
                        </a:buClr>
                        <a:buFont typeface="+mj-lt"/>
                        <a:buAutoNum type="arabicPeriod" startAt="2"/>
                      </a:pPr>
                      <a:r>
                        <a:rPr lang="fr-CA" sz="2400" b="1"/>
                        <a:t>Discutez</a:t>
                      </a:r>
                      <a:r>
                        <a:rPr lang="fr-CA" sz="2400"/>
                        <a:t> de ce que vous avez remarqué  par rapport aux </a:t>
                      </a:r>
                      <a:r>
                        <a:rPr lang="fr-CA" sz="2400" u="sng"/>
                        <a:t>processus métacognitifs :</a:t>
                      </a:r>
                    </a:p>
                    <a:p>
                      <a:pPr marL="914400" lvl="1" indent="-457200">
                        <a:buClr>
                          <a:srgbClr val="00ADA2"/>
                        </a:buClr>
                        <a:buFont typeface="+mj-lt"/>
                        <a:buAutoNum type="alphaLcParenR"/>
                      </a:pPr>
                      <a:r>
                        <a:rPr lang="fr-CA" sz="2200" b="1" u="none">
                          <a:solidFill>
                            <a:srgbClr val="00ADA2"/>
                          </a:solidFill>
                        </a:rPr>
                        <a:t>Qu’est-ce que j’ai fait? </a:t>
                      </a:r>
                    </a:p>
                    <a:p>
                      <a:pPr marL="914400" lvl="1" indent="-457200">
                        <a:buClr>
                          <a:srgbClr val="00ADA2"/>
                        </a:buClr>
                        <a:buFont typeface="+mj-lt"/>
                        <a:buAutoNum type="alphaLcParenR"/>
                      </a:pPr>
                      <a:r>
                        <a:rPr lang="fr-CA" sz="2200" b="1" u="none">
                          <a:solidFill>
                            <a:srgbClr val="00ADA2"/>
                          </a:solidFill>
                        </a:rPr>
                        <a:t>Dans quel ordre?</a:t>
                      </a:r>
                    </a:p>
                    <a:p>
                      <a:pPr marL="914400" lvl="1" indent="-457200">
                        <a:buClr>
                          <a:srgbClr val="00ADA2"/>
                        </a:buClr>
                        <a:buFont typeface="+mj-lt"/>
                        <a:buAutoNum type="alphaLcParenR"/>
                      </a:pPr>
                      <a:r>
                        <a:rPr lang="fr-CA" sz="2200" b="1" u="none">
                          <a:solidFill>
                            <a:srgbClr val="00ADA2"/>
                          </a:solidFill>
                        </a:rPr>
                        <a:t>Où est-ce que je l’ai fait?</a:t>
                      </a:r>
                    </a:p>
                  </a:txBody>
                  <a:tcPr marL="77022" marR="77022" marT="38511" marB="385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793"/>
                          </a:solidFill>
                          <a:effectLst/>
                          <a:uLnTx/>
                          <a:uFillTx/>
                        </a:rPr>
                        <a:t>5 minutes</a:t>
                      </a:r>
                    </a:p>
                    <a:p>
                      <a:endParaRPr lang="fr-CA" sz="1500"/>
                    </a:p>
                  </a:txBody>
                  <a:tcPr marL="77022" marR="77022" marT="38511" marB="38511" anchor="ctr"/>
                </a:tc>
                <a:extLst>
                  <a:ext uri="{0D108BD9-81ED-4DB2-BD59-A6C34878D82A}">
                    <a16:rowId xmlns:a16="http://schemas.microsoft.com/office/drawing/2014/main" val="160467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1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695</Words>
  <Application>Microsoft Macintosh PowerPoint</Application>
  <PresentationFormat>Grand écran</PresentationFormat>
  <Paragraphs>102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1_Thème Office</vt:lpstr>
      <vt:lpstr>Explorer sa pensée disciplinaire afin d’aider les étudiantes et étudiants à apprendre</vt:lpstr>
      <vt:lpstr>Quelles sont vos attentes?</vt:lpstr>
      <vt:lpstr>Plan de la présentation</vt:lpstr>
      <vt:lpstr>Que sont les littératies?</vt:lpstr>
      <vt:lpstr>Qu’est-ce que la littératie disciplinaire?</vt:lpstr>
      <vt:lpstr>Réfléchir à la création du savoir  dans votre discipline…</vt:lpstr>
      <vt:lpstr>Réfléchir à la création du savoir  dans votre discipline…</vt:lpstr>
      <vt:lpstr>Atelier :  think aloud</vt:lpstr>
      <vt:lpstr>Atelier : consignes</vt:lpstr>
      <vt:lpstr>Atelier : consignes</vt:lpstr>
      <vt:lpstr>Outils : liste de stratégies de lecture et caractéristiques des genres textuels</vt:lpstr>
      <vt:lpstr>La modélisation</vt:lpstr>
      <vt:lpstr>Démonstration en philosophie</vt:lpstr>
      <vt:lpstr>Démonstration en soins infirmiers</vt:lpstr>
      <vt:lpstr>La modélisation</vt:lpstr>
      <vt:lpstr>Ressources supplémentaires</vt:lpstr>
      <vt:lpstr>Merci de votre attention!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sa pensée disciplinaire afin d’aider les étudiantes et étudiants à apprendre</dc:title>
  <dc:creator>Hélène Chabot</dc:creator>
  <cp:lastModifiedBy>Catherine Bélec</cp:lastModifiedBy>
  <cp:revision>100</cp:revision>
  <dcterms:created xsi:type="dcterms:W3CDTF">2019-05-31T19:03:07Z</dcterms:created>
  <dcterms:modified xsi:type="dcterms:W3CDTF">2019-06-10T14:20:24Z</dcterms:modified>
</cp:coreProperties>
</file>