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69" r:id="rId6"/>
    <p:sldId id="260" r:id="rId7"/>
    <p:sldId id="261" r:id="rId8"/>
    <p:sldId id="268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invité" initials="Ui" lastIdx="9" clrIdx="0">
    <p:extLst>
      <p:ext uri="{19B8F6BF-5375-455C-9EA6-DF929625EA0E}">
        <p15:presenceInfo xmlns:p15="http://schemas.microsoft.com/office/powerpoint/2012/main" userId="S::urn:spo:anon#e409a630dde1ab885846b113a7a5dc9f1ce9c67c2470827707caa57d237df541::" providerId="AD"/>
      </p:ext>
    </p:extLst>
  </p:cmAuthor>
  <p:cmAuthor id="2" name="Hélène Chabot" initials="HC" lastIdx="1" clrIdx="1">
    <p:extLst>
      <p:ext uri="{19B8F6BF-5375-455C-9EA6-DF929625EA0E}">
        <p15:presenceInfo xmlns:p15="http://schemas.microsoft.com/office/powerpoint/2012/main" userId="Hélène Chabo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9D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9BB2A9-4AC7-4352-AE35-13CF5CD159C4}" v="37" dt="2019-05-28T17:11:19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58"/>
  </p:normalViewPr>
  <p:slideViewPr>
    <p:cSldViewPr snapToGrid="0" snapToObjects="1">
      <p:cViewPr varScale="1">
        <p:scale>
          <a:sx n="68" d="100"/>
          <a:sy n="68" d="100"/>
        </p:scale>
        <p:origin x="2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ilisateur invité" userId="S::urn:spo:anon#e409a630dde1ab885846b113a7a5dc9f1ce9c67c2470827707caa57d237df541::" providerId="AD" clId="Web-{5EF4A0AC-68CC-4345-9082-ED6DD120837C}"/>
    <pc:docChg chg="">
      <pc:chgData name="Utilisateur invité" userId="S::urn:spo:anon#e409a630dde1ab885846b113a7a5dc9f1ce9c67c2470827707caa57d237df541::" providerId="AD" clId="Web-{5EF4A0AC-68CC-4345-9082-ED6DD120837C}" dt="2019-05-20T15:41:21.088" v="1"/>
      <pc:docMkLst>
        <pc:docMk/>
      </pc:docMkLst>
    </pc:docChg>
  </pc:docChgLst>
  <pc:docChgLst>
    <pc:chgData name="Utilisateur invité" userId="S::urn:spo:anon#e409a630dde1ab885846b113a7a5dc9f1ce9c67c2470827707caa57d237df541::" providerId="AD" clId="Web-{6D8C5AE1-0C0A-4EC6-86F9-B4C05C58EFC6}"/>
    <pc:docChg chg="">
      <pc:chgData name="Utilisateur invité" userId="S::urn:spo:anon#e409a630dde1ab885846b113a7a5dc9f1ce9c67c2470827707caa57d237df541::" providerId="AD" clId="Web-{6D8C5AE1-0C0A-4EC6-86F9-B4C05C58EFC6}" dt="2019-05-16T20:49:46.150" v="7"/>
      <pc:docMkLst>
        <pc:docMk/>
      </pc:docMkLst>
      <pc:sldChg chg="addCm modCm">
        <pc:chgData name="Utilisateur invité" userId="S::urn:spo:anon#e409a630dde1ab885846b113a7a5dc9f1ce9c67c2470827707caa57d237df541::" providerId="AD" clId="Web-{6D8C5AE1-0C0A-4EC6-86F9-B4C05C58EFC6}" dt="2019-05-16T20:43:32.054" v="2"/>
        <pc:sldMkLst>
          <pc:docMk/>
          <pc:sldMk cId="947211973" sldId="260"/>
        </pc:sldMkLst>
      </pc:sldChg>
      <pc:sldChg chg="addCm">
        <pc:chgData name="Utilisateur invité" userId="S::urn:spo:anon#e409a630dde1ab885846b113a7a5dc9f1ce9c67c2470827707caa57d237df541::" providerId="AD" clId="Web-{6D8C5AE1-0C0A-4EC6-86F9-B4C05C58EFC6}" dt="2019-05-16T20:48:46.384" v="6"/>
        <pc:sldMkLst>
          <pc:docMk/>
          <pc:sldMk cId="2174954922" sldId="264"/>
        </pc:sldMkLst>
      </pc:sldChg>
      <pc:sldChg chg="addCm">
        <pc:chgData name="Utilisateur invité" userId="S::urn:spo:anon#e409a630dde1ab885846b113a7a5dc9f1ce9c67c2470827707caa57d237df541::" providerId="AD" clId="Web-{6D8C5AE1-0C0A-4EC6-86F9-B4C05C58EFC6}" dt="2019-05-16T20:49:46.150" v="7"/>
        <pc:sldMkLst>
          <pc:docMk/>
          <pc:sldMk cId="344679491" sldId="266"/>
        </pc:sldMkLst>
      </pc:sldChg>
    </pc:docChg>
  </pc:docChgLst>
  <pc:docChgLst>
    <pc:chgData name="Hélène Chabot" userId="f15453eb-3ccf-4ff8-afc6-7c99c3934371" providerId="ADAL" clId="{E74EFF71-8447-4A80-8976-1F157D0466B2}"/>
    <pc:docChg chg="undo redo custSel mod addSld delSld modSld sldOrd">
      <pc:chgData name="Hélène Chabot" userId="f15453eb-3ccf-4ff8-afc6-7c99c3934371" providerId="ADAL" clId="{E74EFF71-8447-4A80-8976-1F157D0466B2}" dt="2019-05-24T14:10:00.163" v="1098" actId="113"/>
      <pc:docMkLst>
        <pc:docMk/>
      </pc:docMkLst>
      <pc:sldChg chg="addSp delSp modSp">
        <pc:chgData name="Hélène Chabot" userId="f15453eb-3ccf-4ff8-afc6-7c99c3934371" providerId="ADAL" clId="{E74EFF71-8447-4A80-8976-1F157D0466B2}" dt="2019-05-20T14:38:06.209" v="404" actId="26606"/>
        <pc:sldMkLst>
          <pc:docMk/>
          <pc:sldMk cId="2064079648" sldId="256"/>
        </pc:sldMkLst>
        <pc:spChg chg="del">
          <ac:chgData name="Hélène Chabot" userId="f15453eb-3ccf-4ff8-afc6-7c99c3934371" providerId="ADAL" clId="{E74EFF71-8447-4A80-8976-1F157D0466B2}" dt="2019-05-20T14:38:06.209" v="404" actId="26606"/>
          <ac:spMkLst>
            <pc:docMk/>
            <pc:sldMk cId="2064079648" sldId="256"/>
            <ac:spMk id="18" creationId="{70B66945-4967-4040-926D-DCA44313CDAB}"/>
          </ac:spMkLst>
        </pc:spChg>
        <pc:spChg chg="del">
          <ac:chgData name="Hélène Chabot" userId="f15453eb-3ccf-4ff8-afc6-7c99c3934371" providerId="ADAL" clId="{E74EFF71-8447-4A80-8976-1F157D0466B2}" dt="2019-05-20T14:38:06.209" v="404" actId="26606"/>
          <ac:spMkLst>
            <pc:docMk/>
            <pc:sldMk cId="2064079648" sldId="256"/>
            <ac:spMk id="19" creationId="{C0B27210-D0CA-4654-B3E3-9ABB4F178EA1}"/>
          </ac:spMkLst>
        </pc:spChg>
        <pc:spChg chg="del">
          <ac:chgData name="Hélène Chabot" userId="f15453eb-3ccf-4ff8-afc6-7c99c3934371" providerId="ADAL" clId="{E74EFF71-8447-4A80-8976-1F157D0466B2}" dt="2019-05-20T14:38:06.209" v="404" actId="26606"/>
          <ac:spMkLst>
            <pc:docMk/>
            <pc:sldMk cId="2064079648" sldId="256"/>
            <ac:spMk id="20" creationId="{1DB7C82F-AB7E-4F0C-B829-FA1B9C415180}"/>
          </ac:spMkLst>
        </pc:spChg>
        <pc:spChg chg="add">
          <ac:chgData name="Hélène Chabot" userId="f15453eb-3ccf-4ff8-afc6-7c99c3934371" providerId="ADAL" clId="{E74EFF71-8447-4A80-8976-1F157D0466B2}" dt="2019-05-20T14:38:06.209" v="404" actId="26606"/>
          <ac:spMkLst>
            <pc:docMk/>
            <pc:sldMk cId="2064079648" sldId="256"/>
            <ac:spMk id="25" creationId="{C0B27210-D0CA-4654-B3E3-9ABB4F178EA1}"/>
          </ac:spMkLst>
        </pc:spChg>
        <pc:spChg chg="add">
          <ac:chgData name="Hélène Chabot" userId="f15453eb-3ccf-4ff8-afc6-7c99c3934371" providerId="ADAL" clId="{E74EFF71-8447-4A80-8976-1F157D0466B2}" dt="2019-05-20T14:38:06.209" v="404" actId="26606"/>
          <ac:spMkLst>
            <pc:docMk/>
            <pc:sldMk cId="2064079648" sldId="256"/>
            <ac:spMk id="27" creationId="{1DB7C82F-AB7E-4F0C-B829-FA1B9C415180}"/>
          </ac:spMkLst>
        </pc:spChg>
        <pc:spChg chg="add">
          <ac:chgData name="Hélène Chabot" userId="f15453eb-3ccf-4ff8-afc6-7c99c3934371" providerId="ADAL" clId="{E74EFF71-8447-4A80-8976-1F157D0466B2}" dt="2019-05-20T14:38:06.209" v="404" actId="26606"/>
          <ac:spMkLst>
            <pc:docMk/>
            <pc:sldMk cId="2064079648" sldId="256"/>
            <ac:spMk id="29" creationId="{70B66945-4967-4040-926D-DCA44313CDAB}"/>
          </ac:spMkLst>
        </pc:spChg>
        <pc:picChg chg="mod">
          <ac:chgData name="Hélène Chabot" userId="f15453eb-3ccf-4ff8-afc6-7c99c3934371" providerId="ADAL" clId="{E74EFF71-8447-4A80-8976-1F157D0466B2}" dt="2019-05-20T14:38:06.209" v="404" actId="26606"/>
          <ac:picMkLst>
            <pc:docMk/>
            <pc:sldMk cId="2064079648" sldId="256"/>
            <ac:picMk id="5" creationId="{0DC8101B-497B-4F46-8A2E-2CC6C905FE06}"/>
          </ac:picMkLst>
        </pc:picChg>
      </pc:sldChg>
      <pc:sldChg chg="modSp">
        <pc:chgData name="Hélène Chabot" userId="f15453eb-3ccf-4ff8-afc6-7c99c3934371" providerId="ADAL" clId="{E74EFF71-8447-4A80-8976-1F157D0466B2}" dt="2019-05-24T14:02:55.783" v="586" actId="1076"/>
        <pc:sldMkLst>
          <pc:docMk/>
          <pc:sldMk cId="250460775" sldId="257"/>
        </pc:sldMkLst>
        <pc:spChg chg="mod">
          <ac:chgData name="Hélène Chabot" userId="f15453eb-3ccf-4ff8-afc6-7c99c3934371" providerId="ADAL" clId="{E74EFF71-8447-4A80-8976-1F157D0466B2}" dt="2019-05-24T14:02:21.027" v="581" actId="14100"/>
          <ac:spMkLst>
            <pc:docMk/>
            <pc:sldMk cId="250460775" sldId="257"/>
            <ac:spMk id="2" creationId="{21E71627-1F62-1B41-88E3-50F66D069508}"/>
          </ac:spMkLst>
        </pc:spChg>
        <pc:spChg chg="mod">
          <ac:chgData name="Hélène Chabot" userId="f15453eb-3ccf-4ff8-afc6-7c99c3934371" providerId="ADAL" clId="{E74EFF71-8447-4A80-8976-1F157D0466B2}" dt="2019-05-24T14:02:41.481" v="584" actId="207"/>
          <ac:spMkLst>
            <pc:docMk/>
            <pc:sldMk cId="250460775" sldId="257"/>
            <ac:spMk id="3" creationId="{2915AE07-B36D-AD43-AE7F-3E42667A767B}"/>
          </ac:spMkLst>
        </pc:spChg>
        <pc:picChg chg="mod">
          <ac:chgData name="Hélène Chabot" userId="f15453eb-3ccf-4ff8-afc6-7c99c3934371" providerId="ADAL" clId="{E74EFF71-8447-4A80-8976-1F157D0466B2}" dt="2019-05-24T14:02:55.783" v="586" actId="1076"/>
          <ac:picMkLst>
            <pc:docMk/>
            <pc:sldMk cId="250460775" sldId="257"/>
            <ac:picMk id="48" creationId="{874DA1D8-97B0-4973-BA31-9523522EDD48}"/>
          </ac:picMkLst>
        </pc:picChg>
      </pc:sldChg>
      <pc:sldChg chg="modSp">
        <pc:chgData name="Hélène Chabot" userId="f15453eb-3ccf-4ff8-afc6-7c99c3934371" providerId="ADAL" clId="{E74EFF71-8447-4A80-8976-1F157D0466B2}" dt="2019-05-24T14:03:09.162" v="587" actId="207"/>
        <pc:sldMkLst>
          <pc:docMk/>
          <pc:sldMk cId="3350156187" sldId="258"/>
        </pc:sldMkLst>
        <pc:spChg chg="mod">
          <ac:chgData name="Hélène Chabot" userId="f15453eb-3ccf-4ff8-afc6-7c99c3934371" providerId="ADAL" clId="{E74EFF71-8447-4A80-8976-1F157D0466B2}" dt="2019-05-24T14:03:09.162" v="587" actId="207"/>
          <ac:spMkLst>
            <pc:docMk/>
            <pc:sldMk cId="3350156187" sldId="258"/>
            <ac:spMk id="2" creationId="{552C3F46-2EEB-4B46-BD85-FA79EA1B255D}"/>
          </ac:spMkLst>
        </pc:spChg>
      </pc:sldChg>
      <pc:sldChg chg="modSp delCm">
        <pc:chgData name="Hélène Chabot" userId="f15453eb-3ccf-4ff8-afc6-7c99c3934371" providerId="ADAL" clId="{E74EFF71-8447-4A80-8976-1F157D0466B2}" dt="2019-05-20T14:07:59.844" v="3"/>
        <pc:sldMkLst>
          <pc:docMk/>
          <pc:sldMk cId="947211973" sldId="260"/>
        </pc:sldMkLst>
        <pc:spChg chg="mod">
          <ac:chgData name="Hélène Chabot" userId="f15453eb-3ccf-4ff8-afc6-7c99c3934371" providerId="ADAL" clId="{E74EFF71-8447-4A80-8976-1F157D0466B2}" dt="2019-05-20T14:07:48.497" v="2" actId="20577"/>
          <ac:spMkLst>
            <pc:docMk/>
            <pc:sldMk cId="947211973" sldId="260"/>
            <ac:spMk id="2" creationId="{A68ADCF7-CE3F-DD4D-A30C-F790B24290A4}"/>
          </ac:spMkLst>
        </pc:spChg>
        <pc:spChg chg="mod">
          <ac:chgData name="Hélène Chabot" userId="f15453eb-3ccf-4ff8-afc6-7c99c3934371" providerId="ADAL" clId="{E74EFF71-8447-4A80-8976-1F157D0466B2}" dt="2019-05-20T14:07:38.436" v="0" actId="20577"/>
          <ac:spMkLst>
            <pc:docMk/>
            <pc:sldMk cId="947211973" sldId="260"/>
            <ac:spMk id="3" creationId="{0596B061-86FF-0447-9667-4D5B9170FA72}"/>
          </ac:spMkLst>
        </pc:spChg>
      </pc:sldChg>
      <pc:sldChg chg="modSp">
        <pc:chgData name="Hélène Chabot" userId="f15453eb-3ccf-4ff8-afc6-7c99c3934371" providerId="ADAL" clId="{E74EFF71-8447-4A80-8976-1F157D0466B2}" dt="2019-05-24T13:59:31.936" v="450" actId="207"/>
        <pc:sldMkLst>
          <pc:docMk/>
          <pc:sldMk cId="3713513312" sldId="261"/>
        </pc:sldMkLst>
        <pc:spChg chg="mod">
          <ac:chgData name="Hélène Chabot" userId="f15453eb-3ccf-4ff8-afc6-7c99c3934371" providerId="ADAL" clId="{E74EFF71-8447-4A80-8976-1F157D0466B2}" dt="2019-05-24T13:59:31.936" v="450" actId="207"/>
          <ac:spMkLst>
            <pc:docMk/>
            <pc:sldMk cId="3713513312" sldId="261"/>
            <ac:spMk id="3" creationId="{BB576DDB-6D4E-E64F-B86B-C0177403BC96}"/>
          </ac:spMkLst>
        </pc:spChg>
      </pc:sldChg>
      <pc:sldChg chg="addSp delSp modSp mod setBg addCm delCm modCm">
        <pc:chgData name="Hélène Chabot" userId="f15453eb-3ccf-4ff8-afc6-7c99c3934371" providerId="ADAL" clId="{E74EFF71-8447-4A80-8976-1F157D0466B2}" dt="2019-05-24T14:10:00.163" v="1098" actId="113"/>
        <pc:sldMkLst>
          <pc:docMk/>
          <pc:sldMk cId="2174954922" sldId="264"/>
        </pc:sldMkLst>
        <pc:spChg chg="mod">
          <ac:chgData name="Hélène Chabot" userId="f15453eb-3ccf-4ff8-afc6-7c99c3934371" providerId="ADAL" clId="{E74EFF71-8447-4A80-8976-1F157D0466B2}" dt="2019-05-20T14:17:57.512" v="210" actId="14100"/>
          <ac:spMkLst>
            <pc:docMk/>
            <pc:sldMk cId="2174954922" sldId="264"/>
            <ac:spMk id="2" creationId="{3042FC29-A8BC-C246-AE36-81826CA32D72}"/>
          </ac:spMkLst>
        </pc:spChg>
        <pc:spChg chg="del">
          <ac:chgData name="Hélène Chabot" userId="f15453eb-3ccf-4ff8-afc6-7c99c3934371" providerId="ADAL" clId="{E74EFF71-8447-4A80-8976-1F157D0466B2}" dt="2019-05-20T14:13:03.063" v="66" actId="26606"/>
          <ac:spMkLst>
            <pc:docMk/>
            <pc:sldMk cId="2174954922" sldId="264"/>
            <ac:spMk id="3" creationId="{CE5C9386-6A60-504F-82E8-629BA84CD021}"/>
          </ac:spMkLst>
        </pc:spChg>
        <pc:spChg chg="add">
          <ac:chgData name="Hélène Chabot" userId="f15453eb-3ccf-4ff8-afc6-7c99c3934371" providerId="ADAL" clId="{E74EFF71-8447-4A80-8976-1F157D0466B2}" dt="2019-05-20T14:13:03.063" v="66" actId="26606"/>
          <ac:spMkLst>
            <pc:docMk/>
            <pc:sldMk cId="2174954922" sldId="264"/>
            <ac:spMk id="10" creationId="{46C2E80F-49A6-4372-B103-219D417A55ED}"/>
          </ac:spMkLst>
        </pc:spChg>
        <pc:graphicFrameChg chg="add mod">
          <ac:chgData name="Hélène Chabot" userId="f15453eb-3ccf-4ff8-afc6-7c99c3934371" providerId="ADAL" clId="{E74EFF71-8447-4A80-8976-1F157D0466B2}" dt="2019-05-24T14:10:00.163" v="1098" actId="113"/>
          <ac:graphicFrameMkLst>
            <pc:docMk/>
            <pc:sldMk cId="2174954922" sldId="264"/>
            <ac:graphicFrameMk id="5" creationId="{6546B27D-F027-40A6-AA01-88FA925059CC}"/>
          </ac:graphicFrameMkLst>
        </pc:graphicFrameChg>
      </pc:sldChg>
      <pc:sldChg chg="addSp delSp modSp mod setBg setClrOvrMap delDesignElem">
        <pc:chgData name="Hélène Chabot" userId="f15453eb-3ccf-4ff8-afc6-7c99c3934371" providerId="ADAL" clId="{E74EFF71-8447-4A80-8976-1F157D0466B2}" dt="2019-05-20T14:20:41.285" v="234" actId="113"/>
        <pc:sldMkLst>
          <pc:docMk/>
          <pc:sldMk cId="4252729287" sldId="265"/>
        </pc:sldMkLst>
        <pc:spChg chg="mod">
          <ac:chgData name="Hélène Chabot" userId="f15453eb-3ccf-4ff8-afc6-7c99c3934371" providerId="ADAL" clId="{E74EFF71-8447-4A80-8976-1F157D0466B2}" dt="2019-05-20T14:18:59.193" v="216" actId="108"/>
          <ac:spMkLst>
            <pc:docMk/>
            <pc:sldMk cId="4252729287" sldId="265"/>
            <ac:spMk id="2" creationId="{9F368212-2DC5-864D-8C17-67022889E4EA}"/>
          </ac:spMkLst>
        </pc:spChg>
        <pc:spChg chg="mod">
          <ac:chgData name="Hélène Chabot" userId="f15453eb-3ccf-4ff8-afc6-7c99c3934371" providerId="ADAL" clId="{E74EFF71-8447-4A80-8976-1F157D0466B2}" dt="2019-05-20T14:20:41.285" v="234" actId="113"/>
          <ac:spMkLst>
            <pc:docMk/>
            <pc:sldMk cId="4252729287" sldId="265"/>
            <ac:spMk id="3" creationId="{4AFCFA19-D0E6-7142-BB38-B7E4D5AEB7C9}"/>
          </ac:spMkLst>
        </pc:spChg>
        <pc:spChg chg="add">
          <ac:chgData name="Hélène Chabot" userId="f15453eb-3ccf-4ff8-afc6-7c99c3934371" providerId="ADAL" clId="{E74EFF71-8447-4A80-8976-1F157D0466B2}" dt="2019-05-20T14:18:48.344" v="215" actId="26606"/>
          <ac:spMkLst>
            <pc:docMk/>
            <pc:sldMk cId="4252729287" sldId="265"/>
            <ac:spMk id="5" creationId="{8D70B121-56F4-4848-B38B-182089D909FA}"/>
          </ac:spMkLst>
        </pc:spChg>
        <pc:spChg chg="add del">
          <ac:chgData name="Hélène Chabot" userId="f15453eb-3ccf-4ff8-afc6-7c99c3934371" providerId="ADAL" clId="{E74EFF71-8447-4A80-8976-1F157D0466B2}" dt="2019-05-20T14:18:42.253" v="214"/>
          <ac:spMkLst>
            <pc:docMk/>
            <pc:sldMk cId="4252729287" sldId="265"/>
            <ac:spMk id="8" creationId="{8D70B121-56F4-4848-B38B-182089D909FA}"/>
          </ac:spMkLst>
        </pc:spChg>
        <pc:cxnChg chg="add">
          <ac:chgData name="Hélène Chabot" userId="f15453eb-3ccf-4ff8-afc6-7c99c3934371" providerId="ADAL" clId="{E74EFF71-8447-4A80-8976-1F157D0466B2}" dt="2019-05-20T14:18:48.344" v="215" actId="26606"/>
          <ac:cxnSpMkLst>
            <pc:docMk/>
            <pc:sldMk cId="4252729287" sldId="265"/>
            <ac:cxnSpMk id="6" creationId="{2D72A2C9-F3CA-4216-8BAD-FA4C970C3C4E}"/>
          </ac:cxnSpMkLst>
        </pc:cxnChg>
        <pc:cxnChg chg="add del">
          <ac:chgData name="Hélène Chabot" userId="f15453eb-3ccf-4ff8-afc6-7c99c3934371" providerId="ADAL" clId="{E74EFF71-8447-4A80-8976-1F157D0466B2}" dt="2019-05-20T14:18:42.253" v="214"/>
          <ac:cxnSpMkLst>
            <pc:docMk/>
            <pc:sldMk cId="4252729287" sldId="265"/>
            <ac:cxnSpMk id="10" creationId="{2D72A2C9-F3CA-4216-8BAD-FA4C970C3C4E}"/>
          </ac:cxnSpMkLst>
        </pc:cxnChg>
      </pc:sldChg>
      <pc:sldChg chg="addSp delSp modSp mod setBg">
        <pc:chgData name="Hélène Chabot" userId="f15453eb-3ccf-4ff8-afc6-7c99c3934371" providerId="ADAL" clId="{E74EFF71-8447-4A80-8976-1F157D0466B2}" dt="2019-05-20T14:25:15.685" v="277" actId="20577"/>
        <pc:sldMkLst>
          <pc:docMk/>
          <pc:sldMk cId="344679491" sldId="266"/>
        </pc:sldMkLst>
        <pc:spChg chg="mod">
          <ac:chgData name="Hélène Chabot" userId="f15453eb-3ccf-4ff8-afc6-7c99c3934371" providerId="ADAL" clId="{E74EFF71-8447-4A80-8976-1F157D0466B2}" dt="2019-05-20T14:22:29.982" v="250" actId="14100"/>
          <ac:spMkLst>
            <pc:docMk/>
            <pc:sldMk cId="344679491" sldId="266"/>
            <ac:spMk id="2" creationId="{9C7675F4-CD15-BA4F-9349-E4E7ECA324B1}"/>
          </ac:spMkLst>
        </pc:spChg>
        <pc:spChg chg="add del mod">
          <ac:chgData name="Hélène Chabot" userId="f15453eb-3ccf-4ff8-afc6-7c99c3934371" providerId="ADAL" clId="{E74EFF71-8447-4A80-8976-1F157D0466B2}" dt="2019-05-20T14:21:53.004" v="243" actId="26606"/>
          <ac:spMkLst>
            <pc:docMk/>
            <pc:sldMk cId="344679491" sldId="266"/>
            <ac:spMk id="3" creationId="{A0BD26C7-4BFC-7E45-9F88-8C4F642A2AD1}"/>
          </ac:spMkLst>
        </pc:spChg>
        <pc:spChg chg="add del">
          <ac:chgData name="Hélène Chabot" userId="f15453eb-3ccf-4ff8-afc6-7c99c3934371" providerId="ADAL" clId="{E74EFF71-8447-4A80-8976-1F157D0466B2}" dt="2019-05-20T14:21:48.371" v="240" actId="26606"/>
          <ac:spMkLst>
            <pc:docMk/>
            <pc:sldMk cId="344679491" sldId="266"/>
            <ac:spMk id="8" creationId="{D4C3103B-AE2E-41DA-8805-65F1A948FD5A}"/>
          </ac:spMkLst>
        </pc:spChg>
        <pc:spChg chg="add del">
          <ac:chgData name="Hélène Chabot" userId="f15453eb-3ccf-4ff8-afc6-7c99c3934371" providerId="ADAL" clId="{E74EFF71-8447-4A80-8976-1F157D0466B2}" dt="2019-05-20T14:21:32.070" v="236" actId="26606"/>
          <ac:spMkLst>
            <pc:docMk/>
            <pc:sldMk cId="344679491" sldId="266"/>
            <ac:spMk id="10" creationId="{59A309A7-1751-4ABE-A3C1-EEC40366AD89}"/>
          </ac:spMkLst>
        </pc:spChg>
        <pc:spChg chg="add del">
          <ac:chgData name="Hélène Chabot" userId="f15453eb-3ccf-4ff8-afc6-7c99c3934371" providerId="ADAL" clId="{E74EFF71-8447-4A80-8976-1F157D0466B2}" dt="2019-05-20T14:21:32.070" v="236" actId="26606"/>
          <ac:spMkLst>
            <pc:docMk/>
            <pc:sldMk cId="344679491" sldId="266"/>
            <ac:spMk id="12" creationId="{967D8EB6-EAE1-4F9C-B398-83321E287204}"/>
          </ac:spMkLst>
        </pc:spChg>
        <pc:spChg chg="add del">
          <ac:chgData name="Hélène Chabot" userId="f15453eb-3ccf-4ff8-afc6-7c99c3934371" providerId="ADAL" clId="{E74EFF71-8447-4A80-8976-1F157D0466B2}" dt="2019-05-20T14:21:42.650" v="238" actId="26606"/>
          <ac:spMkLst>
            <pc:docMk/>
            <pc:sldMk cId="344679491" sldId="266"/>
            <ac:spMk id="14" creationId="{59A309A7-1751-4ABE-A3C1-EEC40366AD89}"/>
          </ac:spMkLst>
        </pc:spChg>
        <pc:spChg chg="add del">
          <ac:chgData name="Hélène Chabot" userId="f15453eb-3ccf-4ff8-afc6-7c99c3934371" providerId="ADAL" clId="{E74EFF71-8447-4A80-8976-1F157D0466B2}" dt="2019-05-20T14:21:42.650" v="238" actId="26606"/>
          <ac:spMkLst>
            <pc:docMk/>
            <pc:sldMk cId="344679491" sldId="266"/>
            <ac:spMk id="15" creationId="{967D8EB6-EAE1-4F9C-B398-83321E287204}"/>
          </ac:spMkLst>
        </pc:spChg>
        <pc:spChg chg="add del">
          <ac:chgData name="Hélène Chabot" userId="f15453eb-3ccf-4ff8-afc6-7c99c3934371" providerId="ADAL" clId="{E74EFF71-8447-4A80-8976-1F157D0466B2}" dt="2019-05-20T14:21:48.371" v="240" actId="26606"/>
          <ac:spMkLst>
            <pc:docMk/>
            <pc:sldMk cId="344679491" sldId="266"/>
            <ac:spMk id="18" creationId="{E3BC0C31-69A7-4200-9AFE-927230E1E04C}"/>
          </ac:spMkLst>
        </pc:spChg>
        <pc:spChg chg="add del">
          <ac:chgData name="Hélène Chabot" userId="f15453eb-3ccf-4ff8-afc6-7c99c3934371" providerId="ADAL" clId="{E74EFF71-8447-4A80-8976-1F157D0466B2}" dt="2019-05-20T14:21:48.371" v="240" actId="26606"/>
          <ac:spMkLst>
            <pc:docMk/>
            <pc:sldMk cId="344679491" sldId="266"/>
            <ac:spMk id="20" creationId="{CB1340FC-C4E2-4CD5-9BCA-7A022E8B4989}"/>
          </ac:spMkLst>
        </pc:spChg>
        <pc:spChg chg="add del">
          <ac:chgData name="Hélène Chabot" userId="f15453eb-3ccf-4ff8-afc6-7c99c3934371" providerId="ADAL" clId="{E74EFF71-8447-4A80-8976-1F157D0466B2}" dt="2019-05-20T14:21:52.973" v="242" actId="26606"/>
          <ac:spMkLst>
            <pc:docMk/>
            <pc:sldMk cId="344679491" sldId="266"/>
            <ac:spMk id="22" creationId="{42285737-90EE-47DC-AC80-8AE156B11969}"/>
          </ac:spMkLst>
        </pc:spChg>
        <pc:spChg chg="add mod">
          <ac:chgData name="Hélène Chabot" userId="f15453eb-3ccf-4ff8-afc6-7c99c3934371" providerId="ADAL" clId="{E74EFF71-8447-4A80-8976-1F157D0466B2}" dt="2019-05-20T14:25:15.685" v="277" actId="20577"/>
          <ac:spMkLst>
            <pc:docMk/>
            <pc:sldMk cId="344679491" sldId="266"/>
            <ac:spMk id="29" creationId="{A0BD26C7-4BFC-7E45-9F88-8C4F642A2AD1}"/>
          </ac:spMkLst>
        </pc:spChg>
        <pc:spChg chg="add">
          <ac:chgData name="Hélène Chabot" userId="f15453eb-3ccf-4ff8-afc6-7c99c3934371" providerId="ADAL" clId="{E74EFF71-8447-4A80-8976-1F157D0466B2}" dt="2019-05-20T14:21:53.004" v="243" actId="26606"/>
          <ac:spMkLst>
            <pc:docMk/>
            <pc:sldMk cId="344679491" sldId="266"/>
            <ac:spMk id="30" creationId="{59A309A7-1751-4ABE-A3C1-EEC40366AD89}"/>
          </ac:spMkLst>
        </pc:spChg>
        <pc:spChg chg="add">
          <ac:chgData name="Hélène Chabot" userId="f15453eb-3ccf-4ff8-afc6-7c99c3934371" providerId="ADAL" clId="{E74EFF71-8447-4A80-8976-1F157D0466B2}" dt="2019-05-20T14:21:53.004" v="243" actId="26606"/>
          <ac:spMkLst>
            <pc:docMk/>
            <pc:sldMk cId="344679491" sldId="266"/>
            <ac:spMk id="31" creationId="{967D8EB6-EAE1-4F9C-B398-83321E287204}"/>
          </ac:spMkLst>
        </pc:spChg>
        <pc:grpChg chg="add del">
          <ac:chgData name="Hélène Chabot" userId="f15453eb-3ccf-4ff8-afc6-7c99c3934371" providerId="ADAL" clId="{E74EFF71-8447-4A80-8976-1F157D0466B2}" dt="2019-05-20T14:21:52.973" v="242" actId="26606"/>
          <ac:grpSpMkLst>
            <pc:docMk/>
            <pc:sldMk cId="344679491" sldId="266"/>
            <ac:grpSpMk id="23" creationId="{B57BDC17-F1B3-455F-BBF1-680AA1F25C06}"/>
          </ac:grpSpMkLst>
        </pc:grpChg>
        <pc:graphicFrameChg chg="add del">
          <ac:chgData name="Hélène Chabot" userId="f15453eb-3ccf-4ff8-afc6-7c99c3934371" providerId="ADAL" clId="{E74EFF71-8447-4A80-8976-1F157D0466B2}" dt="2019-05-20T14:21:52.973" v="242" actId="26606"/>
          <ac:graphicFrameMkLst>
            <pc:docMk/>
            <pc:sldMk cId="344679491" sldId="266"/>
            <ac:graphicFrameMk id="5" creationId="{CD2920EF-7474-4E3D-852D-E5594AC80404}"/>
          </ac:graphicFrameMkLst>
        </pc:graphicFrameChg>
        <pc:picChg chg="add del">
          <ac:chgData name="Hélène Chabot" userId="f15453eb-3ccf-4ff8-afc6-7c99c3934371" providerId="ADAL" clId="{E74EFF71-8447-4A80-8976-1F157D0466B2}" dt="2019-05-20T14:21:32.070" v="236" actId="26606"/>
          <ac:picMkLst>
            <pc:docMk/>
            <pc:sldMk cId="344679491" sldId="266"/>
            <ac:picMk id="7" creationId="{D38E04FF-B2C4-4204-B23D-0EAC91FDF9E7}"/>
          </ac:picMkLst>
        </pc:picChg>
        <pc:picChg chg="add del">
          <ac:chgData name="Hélène Chabot" userId="f15453eb-3ccf-4ff8-afc6-7c99c3934371" providerId="ADAL" clId="{E74EFF71-8447-4A80-8976-1F157D0466B2}" dt="2019-05-20T14:21:42.650" v="238" actId="26606"/>
          <ac:picMkLst>
            <pc:docMk/>
            <pc:sldMk cId="344679491" sldId="266"/>
            <ac:picMk id="16" creationId="{8F91AA08-3A6C-48ED-8733-B097004532F0}"/>
          </ac:picMkLst>
        </pc:picChg>
        <pc:picChg chg="add">
          <ac:chgData name="Hélène Chabot" userId="f15453eb-3ccf-4ff8-afc6-7c99c3934371" providerId="ADAL" clId="{E74EFF71-8447-4A80-8976-1F157D0466B2}" dt="2019-05-20T14:21:53.004" v="243" actId="26606"/>
          <ac:picMkLst>
            <pc:docMk/>
            <pc:sldMk cId="344679491" sldId="266"/>
            <ac:picMk id="32" creationId="{8F91AA08-3A6C-48ED-8733-B097004532F0}"/>
          </ac:picMkLst>
        </pc:picChg>
        <pc:cxnChg chg="add del">
          <ac:chgData name="Hélène Chabot" userId="f15453eb-3ccf-4ff8-afc6-7c99c3934371" providerId="ADAL" clId="{E74EFF71-8447-4A80-8976-1F157D0466B2}" dt="2019-05-20T14:21:48.371" v="240" actId="26606"/>
          <ac:cxnSpMkLst>
            <pc:docMk/>
            <pc:sldMk cId="344679491" sldId="266"/>
            <ac:cxnSpMk id="19" creationId="{45B5AFC7-2F07-4F7B-9151-E45D7548D8F3}"/>
          </ac:cxnSpMkLst>
        </pc:cxnChg>
      </pc:sldChg>
      <pc:sldChg chg="addSp delSp modSp mod setBg">
        <pc:chgData name="Hélène Chabot" userId="f15453eb-3ccf-4ff8-afc6-7c99c3934371" providerId="ADAL" clId="{E74EFF71-8447-4A80-8976-1F157D0466B2}" dt="2019-05-20T14:38:41.188" v="406" actId="207"/>
        <pc:sldMkLst>
          <pc:docMk/>
          <pc:sldMk cId="1813806319" sldId="267"/>
        </pc:sldMkLst>
        <pc:spChg chg="mod">
          <ac:chgData name="Hélène Chabot" userId="f15453eb-3ccf-4ff8-afc6-7c99c3934371" providerId="ADAL" clId="{E74EFF71-8447-4A80-8976-1F157D0466B2}" dt="2019-05-20T14:37:32.693" v="403" actId="26606"/>
          <ac:spMkLst>
            <pc:docMk/>
            <pc:sldMk cId="1813806319" sldId="267"/>
            <ac:spMk id="2" creationId="{16110F0F-FD25-C848-8458-88D4B58729B5}"/>
          </ac:spMkLst>
        </pc:spChg>
        <pc:spChg chg="mod">
          <ac:chgData name="Hélène Chabot" userId="f15453eb-3ccf-4ff8-afc6-7c99c3934371" providerId="ADAL" clId="{E74EFF71-8447-4A80-8976-1F157D0466B2}" dt="2019-05-20T14:38:41.188" v="406" actId="207"/>
          <ac:spMkLst>
            <pc:docMk/>
            <pc:sldMk cId="1813806319" sldId="267"/>
            <ac:spMk id="3" creationId="{1D28676D-A164-1742-818D-D2EF08A26959}"/>
          </ac:spMkLst>
        </pc:spChg>
        <pc:spChg chg="add del">
          <ac:chgData name="Hélène Chabot" userId="f15453eb-3ccf-4ff8-afc6-7c99c3934371" providerId="ADAL" clId="{E74EFF71-8447-4A80-8976-1F157D0466B2}" dt="2019-05-20T14:25:50.610" v="281" actId="26606"/>
          <ac:spMkLst>
            <pc:docMk/>
            <pc:sldMk cId="1813806319" sldId="267"/>
            <ac:spMk id="8" creationId="{559AE206-7EBA-4D33-8BC9-9D8158553F0E}"/>
          </ac:spMkLst>
        </pc:spChg>
        <pc:spChg chg="add del">
          <ac:chgData name="Hélène Chabot" userId="f15453eb-3ccf-4ff8-afc6-7c99c3934371" providerId="ADAL" clId="{E74EFF71-8447-4A80-8976-1F157D0466B2}" dt="2019-05-20T14:25:44.653" v="279" actId="26606"/>
          <ac:spMkLst>
            <pc:docMk/>
            <pc:sldMk cId="1813806319" sldId="267"/>
            <ac:spMk id="10" creationId="{59A309A7-1751-4ABE-A3C1-EEC40366AD89}"/>
          </ac:spMkLst>
        </pc:spChg>
        <pc:spChg chg="add del">
          <ac:chgData name="Hélène Chabot" userId="f15453eb-3ccf-4ff8-afc6-7c99c3934371" providerId="ADAL" clId="{E74EFF71-8447-4A80-8976-1F157D0466B2}" dt="2019-05-20T14:25:44.653" v="279" actId="26606"/>
          <ac:spMkLst>
            <pc:docMk/>
            <pc:sldMk cId="1813806319" sldId="267"/>
            <ac:spMk id="12" creationId="{967D8EB6-EAE1-4F9C-B398-83321E287204}"/>
          </ac:spMkLst>
        </pc:spChg>
        <pc:spChg chg="add del">
          <ac:chgData name="Hélène Chabot" userId="f15453eb-3ccf-4ff8-afc6-7c99c3934371" providerId="ADAL" clId="{E74EFF71-8447-4A80-8976-1F157D0466B2}" dt="2019-05-20T14:25:50.610" v="281" actId="26606"/>
          <ac:spMkLst>
            <pc:docMk/>
            <pc:sldMk cId="1813806319" sldId="267"/>
            <ac:spMk id="14" creationId="{34244EF8-D73A-40E1-BE73-D46E6B4B04ED}"/>
          </ac:spMkLst>
        </pc:spChg>
        <pc:spChg chg="add del">
          <ac:chgData name="Hélène Chabot" userId="f15453eb-3ccf-4ff8-afc6-7c99c3934371" providerId="ADAL" clId="{E74EFF71-8447-4A80-8976-1F157D0466B2}" dt="2019-05-20T14:25:50.610" v="281" actId="26606"/>
          <ac:spMkLst>
            <pc:docMk/>
            <pc:sldMk cId="1813806319" sldId="267"/>
            <ac:spMk id="15" creationId="{6437D937-A7F1-4011-92B4-328E5BE1B166}"/>
          </ac:spMkLst>
        </pc:spChg>
        <pc:spChg chg="add del">
          <ac:chgData name="Hélène Chabot" userId="f15453eb-3ccf-4ff8-afc6-7c99c3934371" providerId="ADAL" clId="{E74EFF71-8447-4A80-8976-1F157D0466B2}" dt="2019-05-20T14:25:50.610" v="281" actId="26606"/>
          <ac:spMkLst>
            <pc:docMk/>
            <pc:sldMk cId="1813806319" sldId="267"/>
            <ac:spMk id="16" creationId="{AB84D7E8-4ECB-42D7-ADBF-01689B0F24AE}"/>
          </ac:spMkLst>
        </pc:spChg>
        <pc:spChg chg="add del">
          <ac:chgData name="Hélène Chabot" userId="f15453eb-3ccf-4ff8-afc6-7c99c3934371" providerId="ADAL" clId="{E74EFF71-8447-4A80-8976-1F157D0466B2}" dt="2019-05-20T14:25:50.610" v="281" actId="26606"/>
          <ac:spMkLst>
            <pc:docMk/>
            <pc:sldMk cId="1813806319" sldId="267"/>
            <ac:spMk id="17" creationId="{B672F332-AF08-46C6-94F0-77684310D7B7}"/>
          </ac:spMkLst>
        </pc:spChg>
        <pc:spChg chg="add del">
          <ac:chgData name="Hélène Chabot" userId="f15453eb-3ccf-4ff8-afc6-7c99c3934371" providerId="ADAL" clId="{E74EFF71-8447-4A80-8976-1F157D0466B2}" dt="2019-05-20T14:37:32.693" v="403" actId="26606"/>
          <ac:spMkLst>
            <pc:docMk/>
            <pc:sldMk cId="1813806319" sldId="267"/>
            <ac:spMk id="20" creationId="{0482A7D0-DB09-4EBA-8D52-E6A5934B668D}"/>
          </ac:spMkLst>
        </pc:spChg>
        <pc:spChg chg="add del">
          <ac:chgData name="Hélène Chabot" userId="f15453eb-3ccf-4ff8-afc6-7c99c3934371" providerId="ADAL" clId="{E74EFF71-8447-4A80-8976-1F157D0466B2}" dt="2019-05-20T14:37:32.693" v="403" actId="26606"/>
          <ac:spMkLst>
            <pc:docMk/>
            <pc:sldMk cId="1813806319" sldId="267"/>
            <ac:spMk id="21" creationId="{1A3688C8-DFCE-4CCD-BCF0-5FB239E5072D}"/>
          </ac:spMkLst>
        </pc:spChg>
        <pc:spChg chg="add del">
          <ac:chgData name="Hélène Chabot" userId="f15453eb-3ccf-4ff8-afc6-7c99c3934371" providerId="ADAL" clId="{E74EFF71-8447-4A80-8976-1F157D0466B2}" dt="2019-05-20T14:37:32.693" v="403" actId="26606"/>
          <ac:spMkLst>
            <pc:docMk/>
            <pc:sldMk cId="1813806319" sldId="267"/>
            <ac:spMk id="23" creationId="{8482FDCF-45F3-40F1-8751-19B7AFB3CFCE}"/>
          </ac:spMkLst>
        </pc:spChg>
        <pc:spChg chg="add">
          <ac:chgData name="Hélène Chabot" userId="f15453eb-3ccf-4ff8-afc6-7c99c3934371" providerId="ADAL" clId="{E74EFF71-8447-4A80-8976-1F157D0466B2}" dt="2019-05-20T14:37:32.693" v="403" actId="26606"/>
          <ac:spMkLst>
            <pc:docMk/>
            <pc:sldMk cId="1813806319" sldId="267"/>
            <ac:spMk id="28" creationId="{C0B27210-D0CA-4654-B3E3-9ABB4F178EA1}"/>
          </ac:spMkLst>
        </pc:spChg>
        <pc:spChg chg="add">
          <ac:chgData name="Hélène Chabot" userId="f15453eb-3ccf-4ff8-afc6-7c99c3934371" providerId="ADAL" clId="{E74EFF71-8447-4A80-8976-1F157D0466B2}" dt="2019-05-20T14:37:32.693" v="403" actId="26606"/>
          <ac:spMkLst>
            <pc:docMk/>
            <pc:sldMk cId="1813806319" sldId="267"/>
            <ac:spMk id="30" creationId="{1DB7C82F-AB7E-4F0C-B829-FA1B9C415180}"/>
          </ac:spMkLst>
        </pc:spChg>
        <pc:spChg chg="add">
          <ac:chgData name="Hélène Chabot" userId="f15453eb-3ccf-4ff8-afc6-7c99c3934371" providerId="ADAL" clId="{E74EFF71-8447-4A80-8976-1F157D0466B2}" dt="2019-05-20T14:37:32.693" v="403" actId="26606"/>
          <ac:spMkLst>
            <pc:docMk/>
            <pc:sldMk cId="1813806319" sldId="267"/>
            <ac:spMk id="32" creationId="{70B66945-4967-4040-926D-DCA44313CDAB}"/>
          </ac:spMkLst>
        </pc:spChg>
        <pc:picChg chg="add mod">
          <ac:chgData name="Hélène Chabot" userId="f15453eb-3ccf-4ff8-afc6-7c99c3934371" providerId="ADAL" clId="{E74EFF71-8447-4A80-8976-1F157D0466B2}" dt="2019-05-20T14:37:32.693" v="403" actId="26606"/>
          <ac:picMkLst>
            <pc:docMk/>
            <pc:sldMk cId="1813806319" sldId="267"/>
            <ac:picMk id="5" creationId="{BBAC63E1-A2E1-4A3A-9163-993E108E2B51}"/>
          </ac:picMkLst>
        </pc:picChg>
        <pc:picChg chg="add del">
          <ac:chgData name="Hélène Chabot" userId="f15453eb-3ccf-4ff8-afc6-7c99c3934371" providerId="ADAL" clId="{E74EFF71-8447-4A80-8976-1F157D0466B2}" dt="2019-05-20T14:25:44.653" v="279" actId="26606"/>
          <ac:picMkLst>
            <pc:docMk/>
            <pc:sldMk cId="1813806319" sldId="267"/>
            <ac:picMk id="7" creationId="{F07D74C8-A86F-48B7-9249-E20D2CAED95C}"/>
          </ac:picMkLst>
        </pc:picChg>
        <pc:cxnChg chg="add del">
          <ac:chgData name="Hélène Chabot" userId="f15453eb-3ccf-4ff8-afc6-7c99c3934371" providerId="ADAL" clId="{E74EFF71-8447-4A80-8976-1F157D0466B2}" dt="2019-05-20T14:25:50.610" v="281" actId="26606"/>
          <ac:cxnSpMkLst>
            <pc:docMk/>
            <pc:sldMk cId="1813806319" sldId="267"/>
            <ac:cxnSpMk id="18" creationId="{9E8E38ED-369A-44C2-B635-0BED0E48A6E8}"/>
          </ac:cxnSpMkLst>
        </pc:cxnChg>
        <pc:cxnChg chg="add del">
          <ac:chgData name="Hélène Chabot" userId="f15453eb-3ccf-4ff8-afc6-7c99c3934371" providerId="ADAL" clId="{E74EFF71-8447-4A80-8976-1F157D0466B2}" dt="2019-05-20T14:37:32.693" v="403" actId="26606"/>
          <ac:cxnSpMkLst>
            <pc:docMk/>
            <pc:sldMk cId="1813806319" sldId="267"/>
            <ac:cxnSpMk id="22" creationId="{D598FBE3-48D2-40A2-B7E6-F485834C8213}"/>
          </ac:cxnSpMkLst>
        </pc:cxnChg>
      </pc:sldChg>
      <pc:sldChg chg="modSp">
        <pc:chgData name="Hélène Chabot" userId="f15453eb-3ccf-4ff8-afc6-7c99c3934371" providerId="ADAL" clId="{E74EFF71-8447-4A80-8976-1F157D0466B2}" dt="2019-05-24T14:03:50.236" v="592" actId="14100"/>
        <pc:sldMkLst>
          <pc:docMk/>
          <pc:sldMk cId="1507901966" sldId="268"/>
        </pc:sldMkLst>
        <pc:spChg chg="mod">
          <ac:chgData name="Hélène Chabot" userId="f15453eb-3ccf-4ff8-afc6-7c99c3934371" providerId="ADAL" clId="{E74EFF71-8447-4A80-8976-1F157D0466B2}" dt="2019-05-24T14:03:50.236" v="592" actId="14100"/>
          <ac:spMkLst>
            <pc:docMk/>
            <pc:sldMk cId="1507901966" sldId="268"/>
            <ac:spMk id="2" creationId="{A68ADCF7-CE3F-DD4D-A30C-F790B24290A4}"/>
          </ac:spMkLst>
        </pc:spChg>
        <pc:spChg chg="mod">
          <ac:chgData name="Hélène Chabot" userId="f15453eb-3ccf-4ff8-afc6-7c99c3934371" providerId="ADAL" clId="{E74EFF71-8447-4A80-8976-1F157D0466B2}" dt="2019-05-24T13:58:01.820" v="425" actId="255"/>
          <ac:spMkLst>
            <pc:docMk/>
            <pc:sldMk cId="1507901966" sldId="268"/>
            <ac:spMk id="3" creationId="{0596B061-86FF-0447-9667-4D5B9170FA72}"/>
          </ac:spMkLst>
        </pc:spChg>
      </pc:sldChg>
    </pc:docChg>
  </pc:docChgLst>
  <pc:docChgLst>
    <pc:chgData name="Hélène Chabot" userId="f15453eb-3ccf-4ff8-afc6-7c99c3934371" providerId="ADAL" clId="{949BB2A9-4AC7-4352-AE35-13CF5CD159C4}"/>
    <pc:docChg chg="modSld">
      <pc:chgData name="Hélène Chabot" userId="f15453eb-3ccf-4ff8-afc6-7c99c3934371" providerId="ADAL" clId="{949BB2A9-4AC7-4352-AE35-13CF5CD159C4}" dt="2019-05-28T17:11:19.269" v="36" actId="20577"/>
      <pc:docMkLst>
        <pc:docMk/>
      </pc:docMkLst>
      <pc:sldChg chg="modSp delCm">
        <pc:chgData name="Hélène Chabot" userId="f15453eb-3ccf-4ff8-afc6-7c99c3934371" providerId="ADAL" clId="{949BB2A9-4AC7-4352-AE35-13CF5CD159C4}" dt="2019-05-28T17:11:19.269" v="36" actId="20577"/>
        <pc:sldMkLst>
          <pc:docMk/>
          <pc:sldMk cId="344679491" sldId="266"/>
        </pc:sldMkLst>
        <pc:spChg chg="mod">
          <ac:chgData name="Hélène Chabot" userId="f15453eb-3ccf-4ff8-afc6-7c99c3934371" providerId="ADAL" clId="{949BB2A9-4AC7-4352-AE35-13CF5CD159C4}" dt="2019-05-28T17:11:19.269" v="36" actId="20577"/>
          <ac:spMkLst>
            <pc:docMk/>
            <pc:sldMk cId="344679491" sldId="266"/>
            <ac:spMk id="29" creationId="{A0BD26C7-4BFC-7E45-9F88-8C4F642A2AD1}"/>
          </ac:spMkLst>
        </pc:spChg>
      </pc:sldChg>
      <pc:sldChg chg="modSp">
        <pc:chgData name="Hélène Chabot" userId="f15453eb-3ccf-4ff8-afc6-7c99c3934371" providerId="ADAL" clId="{949BB2A9-4AC7-4352-AE35-13CF5CD159C4}" dt="2019-05-28T17:08:54.439" v="3" actId="20577"/>
        <pc:sldMkLst>
          <pc:docMk/>
          <pc:sldMk cId="2887948058" sldId="269"/>
        </pc:sldMkLst>
        <pc:graphicFrameChg chg="mod">
          <ac:chgData name="Hélène Chabot" userId="f15453eb-3ccf-4ff8-afc6-7c99c3934371" providerId="ADAL" clId="{949BB2A9-4AC7-4352-AE35-13CF5CD159C4}" dt="2019-05-28T17:08:54.439" v="3" actId="20577"/>
          <ac:graphicFrameMkLst>
            <pc:docMk/>
            <pc:sldMk cId="2887948058" sldId="269"/>
            <ac:graphicFrameMk id="6" creationId="{EDDA957D-8546-4DFA-B730-774BFE81E7BC}"/>
          </ac:graphicFrameMkLst>
        </pc:graphicFrameChg>
      </pc:sldChg>
      <pc:sldChg chg="modSp delCm">
        <pc:chgData name="Hélène Chabot" userId="f15453eb-3ccf-4ff8-afc6-7c99c3934371" providerId="ADAL" clId="{949BB2A9-4AC7-4352-AE35-13CF5CD159C4}" dt="2019-05-28T17:10:17.314" v="22" actId="20577"/>
        <pc:sldMkLst>
          <pc:docMk/>
          <pc:sldMk cId="3610435791" sldId="271"/>
        </pc:sldMkLst>
        <pc:graphicFrameChg chg="mod">
          <ac:chgData name="Hélène Chabot" userId="f15453eb-3ccf-4ff8-afc6-7c99c3934371" providerId="ADAL" clId="{949BB2A9-4AC7-4352-AE35-13CF5CD159C4}" dt="2019-05-28T17:10:17.314" v="22" actId="20577"/>
          <ac:graphicFrameMkLst>
            <pc:docMk/>
            <pc:sldMk cId="3610435791" sldId="271"/>
            <ac:graphicFrameMk id="25" creationId="{59A30DAA-3224-41DC-9EDA-9F27980487BD}"/>
          </ac:graphicFrameMkLst>
        </pc:graphicFrameChg>
      </pc:sldChg>
    </pc:docChg>
  </pc:docChgLst>
  <pc:docChgLst>
    <pc:chgData name="Lara Pysk" userId="S::l.pysk@cgodin.qc.ca::17017399-65d5-4462-a95b-c03e25f22338" providerId="AD" clId="Web-{20484CE6-2A78-718F-38FA-85502F6318D4}"/>
    <pc:docChg chg="modSld">
      <pc:chgData name="Lara Pysk" userId="S::l.pysk@cgodin.qc.ca::17017399-65d5-4462-a95b-c03e25f22338" providerId="AD" clId="Web-{20484CE6-2A78-718F-38FA-85502F6318D4}" dt="2019-05-27T19:39:17.621" v="1" actId="1076"/>
      <pc:docMkLst>
        <pc:docMk/>
      </pc:docMkLst>
      <pc:sldChg chg="modSp">
        <pc:chgData name="Lara Pysk" userId="S::l.pysk@cgodin.qc.ca::17017399-65d5-4462-a95b-c03e25f22338" providerId="AD" clId="Web-{20484CE6-2A78-718F-38FA-85502F6318D4}" dt="2019-05-27T19:39:17.621" v="1" actId="1076"/>
        <pc:sldMkLst>
          <pc:docMk/>
          <pc:sldMk cId="3610435791" sldId="271"/>
        </pc:sldMkLst>
        <pc:graphicFrameChg chg="mod">
          <ac:chgData name="Lara Pysk" userId="S::l.pysk@cgodin.qc.ca::17017399-65d5-4462-a95b-c03e25f22338" providerId="AD" clId="Web-{20484CE6-2A78-718F-38FA-85502F6318D4}" dt="2019-05-27T19:39:17.621" v="1" actId="1076"/>
          <ac:graphicFrameMkLst>
            <pc:docMk/>
            <pc:sldMk cId="3610435791" sldId="271"/>
            <ac:graphicFrameMk id="25" creationId="{59A30DAA-3224-41DC-9EDA-9F27980487BD}"/>
          </ac:graphicFrameMkLst>
        </pc:graphicFrameChg>
      </pc:sldChg>
    </pc:docChg>
  </pc:docChgLst>
  <pc:docChgLst>
    <pc:chgData name="Lara Pysk" userId="S::l.pysk@cgodin.qc.ca::17017399-65d5-4462-a95b-c03e25f22338" providerId="AD" clId="Web-{233EE783-ACA9-971E-68D8-7B4FFDE1B0E6}"/>
    <pc:docChg chg="addSld delSld modSld">
      <pc:chgData name="Lara Pysk" userId="S::l.pysk@cgodin.qc.ca::17017399-65d5-4462-a95b-c03e25f22338" providerId="AD" clId="Web-{233EE783-ACA9-971E-68D8-7B4FFDE1B0E6}" dt="2019-05-27T19:15:27.083" v="656" actId="20577"/>
      <pc:docMkLst>
        <pc:docMk/>
      </pc:docMkLst>
      <pc:sldChg chg="addSp delSp modSp new mod modClrScheme chgLayout">
        <pc:chgData name="Lara Pysk" userId="S::l.pysk@cgodin.qc.ca::17017399-65d5-4462-a95b-c03e25f22338" providerId="AD" clId="Web-{233EE783-ACA9-971E-68D8-7B4FFDE1B0E6}" dt="2019-05-27T19:14:41.081" v="653"/>
        <pc:sldMkLst>
          <pc:docMk/>
          <pc:sldMk cId="2887948058" sldId="269"/>
        </pc:sldMkLst>
        <pc:spChg chg="mod ord">
          <ac:chgData name="Lara Pysk" userId="S::l.pysk@cgodin.qc.ca::17017399-65d5-4462-a95b-c03e25f22338" providerId="AD" clId="Web-{233EE783-ACA9-971E-68D8-7B4FFDE1B0E6}" dt="2019-05-27T18:48:09.297" v="37"/>
          <ac:spMkLst>
            <pc:docMk/>
            <pc:sldMk cId="2887948058" sldId="269"/>
            <ac:spMk id="2" creationId="{9748014B-C02E-441A-8A39-9BF2F5D01DA2}"/>
          </ac:spMkLst>
        </pc:spChg>
        <pc:spChg chg="add del mod ord">
          <ac:chgData name="Lara Pysk" userId="S::l.pysk@cgodin.qc.ca::17017399-65d5-4462-a95b-c03e25f22338" providerId="AD" clId="Web-{233EE783-ACA9-971E-68D8-7B4FFDE1B0E6}" dt="2019-05-27T18:49:29.440" v="80" actId="20577"/>
          <ac:spMkLst>
            <pc:docMk/>
            <pc:sldMk cId="2887948058" sldId="269"/>
            <ac:spMk id="3" creationId="{BAF76EA6-1BBF-4AC6-B53C-8D2D74217041}"/>
          </ac:spMkLst>
        </pc:spChg>
        <pc:spChg chg="add del mod ord">
          <ac:chgData name="Lara Pysk" userId="S::l.pysk@cgodin.qc.ca::17017399-65d5-4462-a95b-c03e25f22338" providerId="AD" clId="Web-{233EE783-ACA9-971E-68D8-7B4FFDE1B0E6}" dt="2019-05-27T18:47:41.046" v="4"/>
          <ac:spMkLst>
            <pc:docMk/>
            <pc:sldMk cId="2887948058" sldId="269"/>
            <ac:spMk id="4" creationId="{90B7FFE4-82EB-449A-89EB-4D316F7E179F}"/>
          </ac:spMkLst>
        </pc:spChg>
        <pc:spChg chg="add del mod ord">
          <ac:chgData name="Lara Pysk" userId="S::l.pysk@cgodin.qc.ca::17017399-65d5-4462-a95b-c03e25f22338" providerId="AD" clId="Web-{233EE783-ACA9-971E-68D8-7B4FFDE1B0E6}" dt="2019-05-27T19:14:29.800" v="652"/>
          <ac:spMkLst>
            <pc:docMk/>
            <pc:sldMk cId="2887948058" sldId="269"/>
            <ac:spMk id="13" creationId="{D9FCD6FB-7F05-451B-88AE-1FF782F358BA}"/>
          </ac:spMkLst>
        </pc:spChg>
        <pc:spChg chg="add del mod">
          <ac:chgData name="Lara Pysk" userId="S::l.pysk@cgodin.qc.ca::17017399-65d5-4462-a95b-c03e25f22338" providerId="AD" clId="Web-{233EE783-ACA9-971E-68D8-7B4FFDE1B0E6}" dt="2019-05-27T19:14:41.081" v="653"/>
          <ac:spMkLst>
            <pc:docMk/>
            <pc:sldMk cId="2887948058" sldId="269"/>
            <ac:spMk id="15" creationId="{B8A84FAE-2779-4FA3-A348-CE2A4562D759}"/>
          </ac:spMkLst>
        </pc:spChg>
        <pc:graphicFrameChg chg="add del mod ord modGraphic">
          <ac:chgData name="Lara Pysk" userId="S::l.pysk@cgodin.qc.ca::17017399-65d5-4462-a95b-c03e25f22338" providerId="AD" clId="Web-{233EE783-ACA9-971E-68D8-7B4FFDE1B0E6}" dt="2019-05-27T18:47:38.718" v="3"/>
          <ac:graphicFrameMkLst>
            <pc:docMk/>
            <pc:sldMk cId="2887948058" sldId="269"/>
            <ac:graphicFrameMk id="5" creationId="{53A74836-0AB7-4FC8-809B-E3530BF01ABD}"/>
          </ac:graphicFrameMkLst>
        </pc:graphicFrameChg>
      </pc:sldChg>
      <pc:sldChg chg="addSp delSp modSp new del">
        <pc:chgData name="Lara Pysk" userId="S::l.pysk@cgodin.qc.ca::17017399-65d5-4462-a95b-c03e25f22338" providerId="AD" clId="Web-{233EE783-ACA9-971E-68D8-7B4FFDE1B0E6}" dt="2019-05-27T18:53:58.339" v="257"/>
        <pc:sldMkLst>
          <pc:docMk/>
          <pc:sldMk cId="3925187999" sldId="270"/>
        </pc:sldMkLst>
        <pc:spChg chg="mod">
          <ac:chgData name="Lara Pysk" userId="S::l.pysk@cgodin.qc.ca::17017399-65d5-4462-a95b-c03e25f22338" providerId="AD" clId="Web-{233EE783-ACA9-971E-68D8-7B4FFDE1B0E6}" dt="2019-05-27T18:53:03.681" v="253" actId="20577"/>
          <ac:spMkLst>
            <pc:docMk/>
            <pc:sldMk cId="3925187999" sldId="270"/>
            <ac:spMk id="2" creationId="{2B96E916-BEC9-417F-BB6A-FFBDD6CF761B}"/>
          </ac:spMkLst>
        </pc:spChg>
        <pc:spChg chg="del">
          <ac:chgData name="Lara Pysk" userId="S::l.pysk@cgodin.qc.ca::17017399-65d5-4462-a95b-c03e25f22338" providerId="AD" clId="Web-{233EE783-ACA9-971E-68D8-7B4FFDE1B0E6}" dt="2019-05-27T18:51:25.397" v="211"/>
          <ac:spMkLst>
            <pc:docMk/>
            <pc:sldMk cId="3925187999" sldId="270"/>
            <ac:spMk id="3" creationId="{D41F679B-85A5-4395-B08A-47AD642CBE5C}"/>
          </ac:spMkLst>
        </pc:spChg>
        <pc:spChg chg="del">
          <ac:chgData name="Lara Pysk" userId="S::l.pysk@cgodin.qc.ca::17017399-65d5-4462-a95b-c03e25f22338" providerId="AD" clId="Web-{233EE783-ACA9-971E-68D8-7B4FFDE1B0E6}" dt="2019-05-27T18:52:07.742" v="216"/>
          <ac:spMkLst>
            <pc:docMk/>
            <pc:sldMk cId="3925187999" sldId="270"/>
            <ac:spMk id="4" creationId="{647A31B0-E4E6-436D-AC0C-6B8C53D4AF5C}"/>
          </ac:spMkLst>
        </pc:spChg>
        <pc:spChg chg="add del mod">
          <ac:chgData name="Lara Pysk" userId="S::l.pysk@cgodin.qc.ca::17017399-65d5-4462-a95b-c03e25f22338" providerId="AD" clId="Web-{233EE783-ACA9-971E-68D8-7B4FFDE1B0E6}" dt="2019-05-27T18:51:37.491" v="215"/>
          <ac:spMkLst>
            <pc:docMk/>
            <pc:sldMk cId="3925187999" sldId="270"/>
            <ac:spMk id="13" creationId="{DBB09762-7E8D-46CB-8E56-DA0BC8CED132}"/>
          </ac:spMkLst>
        </pc:spChg>
        <pc:graphicFrameChg chg="add mod ord modGraphic">
          <ac:chgData name="Lara Pysk" userId="S::l.pysk@cgodin.qc.ca::17017399-65d5-4462-a95b-c03e25f22338" providerId="AD" clId="Web-{233EE783-ACA9-971E-68D8-7B4FFDE1B0E6}" dt="2019-05-27T18:51:25.397" v="211"/>
          <ac:graphicFrameMkLst>
            <pc:docMk/>
            <pc:sldMk cId="3925187999" sldId="270"/>
            <ac:graphicFrameMk id="5" creationId="{D5E661E4-72D6-4B87-8CF8-436398FFCE61}"/>
          </ac:graphicFrameMkLst>
        </pc:graphicFrameChg>
        <pc:graphicFrameChg chg="add mod ord modGraphic">
          <ac:chgData name="Lara Pysk" userId="S::l.pysk@cgodin.qc.ca::17017399-65d5-4462-a95b-c03e25f22338" providerId="AD" clId="Web-{233EE783-ACA9-971E-68D8-7B4FFDE1B0E6}" dt="2019-05-27T18:52:07.742" v="216"/>
          <ac:graphicFrameMkLst>
            <pc:docMk/>
            <pc:sldMk cId="3925187999" sldId="270"/>
            <ac:graphicFrameMk id="62" creationId="{8FD602D1-5EF1-4ABD-A407-BF9CFF0D8716}"/>
          </ac:graphicFrameMkLst>
        </pc:graphicFrameChg>
      </pc:sldChg>
      <pc:sldChg chg="modSp add replId">
        <pc:chgData name="Lara Pysk" userId="S::l.pysk@cgodin.qc.ca::17017399-65d5-4462-a95b-c03e25f22338" providerId="AD" clId="Web-{233EE783-ACA9-971E-68D8-7B4FFDE1B0E6}" dt="2019-05-27T19:15:24.786" v="654" actId="20577"/>
        <pc:sldMkLst>
          <pc:docMk/>
          <pc:sldMk cId="3610435791" sldId="271"/>
        </pc:sldMkLst>
        <pc:spChg chg="mod">
          <ac:chgData name="Lara Pysk" userId="S::l.pysk@cgodin.qc.ca::17017399-65d5-4462-a95b-c03e25f22338" providerId="AD" clId="Web-{233EE783-ACA9-971E-68D8-7B4FFDE1B0E6}" dt="2019-05-27T19:15:24.786" v="654" actId="20577"/>
          <ac:spMkLst>
            <pc:docMk/>
            <pc:sldMk cId="3610435791" sldId="271"/>
            <ac:spMk id="2" creationId="{8D8A4F2F-5C48-814B-9CB3-0A14E01A064A}"/>
          </ac:spMkLst>
        </pc:spChg>
        <pc:graphicFrameChg chg="modGraphic">
          <ac:chgData name="Lara Pysk" userId="S::l.pysk@cgodin.qc.ca::17017399-65d5-4462-a95b-c03e25f22338" providerId="AD" clId="Web-{233EE783-ACA9-971E-68D8-7B4FFDE1B0E6}" dt="2019-05-27T19:01:51.823" v="262"/>
          <ac:graphicFrameMkLst>
            <pc:docMk/>
            <pc:sldMk cId="3610435791" sldId="271"/>
            <ac:graphicFrameMk id="25" creationId="{59A30DAA-3224-41DC-9EDA-9F27980487BD}"/>
          </ac:graphicFrameMkLst>
        </pc:graphicFrameChg>
      </pc:sldChg>
      <pc:sldChg chg="new del">
        <pc:chgData name="Lara Pysk" userId="S::l.pysk@cgodin.qc.ca::17017399-65d5-4462-a95b-c03e25f22338" providerId="AD" clId="Web-{233EE783-ACA9-971E-68D8-7B4FFDE1B0E6}" dt="2019-05-27T19:07:12.505" v="647"/>
        <pc:sldMkLst>
          <pc:docMk/>
          <pc:sldMk cId="373827096" sldId="272"/>
        </pc:sldMkLst>
      </pc:sldChg>
      <pc:sldChg chg="addSp delSp modSp new del mod setBg">
        <pc:chgData name="Lara Pysk" userId="S::l.pysk@cgodin.qc.ca::17017399-65d5-4462-a95b-c03e25f22338" providerId="AD" clId="Web-{233EE783-ACA9-971E-68D8-7B4FFDE1B0E6}" dt="2019-05-27T19:07:15.677" v="648"/>
        <pc:sldMkLst>
          <pc:docMk/>
          <pc:sldMk cId="912974880" sldId="273"/>
        </pc:sldMkLst>
        <pc:spChg chg="mod">
          <ac:chgData name="Lara Pysk" userId="S::l.pysk@cgodin.qc.ca::17017399-65d5-4462-a95b-c03e25f22338" providerId="AD" clId="Web-{233EE783-ACA9-971E-68D8-7B4FFDE1B0E6}" dt="2019-05-27T19:06:09.597" v="641"/>
          <ac:spMkLst>
            <pc:docMk/>
            <pc:sldMk cId="912974880" sldId="273"/>
            <ac:spMk id="2" creationId="{734F756B-A851-44EC-AEC1-3E3657240A35}"/>
          </ac:spMkLst>
        </pc:spChg>
        <pc:spChg chg="del mod">
          <ac:chgData name="Lara Pysk" userId="S::l.pysk@cgodin.qc.ca::17017399-65d5-4462-a95b-c03e25f22338" providerId="AD" clId="Web-{233EE783-ACA9-971E-68D8-7B4FFDE1B0E6}" dt="2019-05-27T19:06:09.597" v="641"/>
          <ac:spMkLst>
            <pc:docMk/>
            <pc:sldMk cId="912974880" sldId="273"/>
            <ac:spMk id="3" creationId="{F4DC388D-AD8B-467D-A6F9-7F78F9A353A1}"/>
          </ac:spMkLst>
        </pc:spChg>
        <pc:spChg chg="add">
          <ac:chgData name="Lara Pysk" userId="S::l.pysk@cgodin.qc.ca::17017399-65d5-4462-a95b-c03e25f22338" providerId="AD" clId="Web-{233EE783-ACA9-971E-68D8-7B4FFDE1B0E6}" dt="2019-05-27T19:06:09.597" v="641"/>
          <ac:spMkLst>
            <pc:docMk/>
            <pc:sldMk cId="912974880" sldId="273"/>
            <ac:spMk id="10" creationId="{46C2E80F-49A6-4372-B103-219D417A55ED}"/>
          </ac:spMkLst>
        </pc:spChg>
        <pc:spChg chg="add mod">
          <ac:chgData name="Lara Pysk" userId="S::l.pysk@cgodin.qc.ca::17017399-65d5-4462-a95b-c03e25f22338" providerId="AD" clId="Web-{233EE783-ACA9-971E-68D8-7B4FFDE1B0E6}" dt="2019-05-27T19:06:45.146" v="646"/>
          <ac:spMkLst>
            <pc:docMk/>
            <pc:sldMk cId="912974880" sldId="273"/>
            <ac:spMk id="67" creationId="{BA49CBED-8B90-41EF-8D93-617425FE74CA}"/>
          </ac:spMkLst>
        </pc:spChg>
        <pc:graphicFrameChg chg="add del modGraphic">
          <ac:chgData name="Lara Pysk" userId="S::l.pysk@cgodin.qc.ca::17017399-65d5-4462-a95b-c03e25f22338" providerId="AD" clId="Web-{233EE783-ACA9-971E-68D8-7B4FFDE1B0E6}" dt="2019-05-27T19:06:45.146" v="646"/>
          <ac:graphicFrameMkLst>
            <pc:docMk/>
            <pc:sldMk cId="912974880" sldId="273"/>
            <ac:graphicFrameMk id="5" creationId="{2CD22938-7761-4AC9-A88C-CDF3C3D67E5E}"/>
          </ac:graphicFrameMkLst>
        </pc:graphicFrameChg>
      </pc:sldChg>
    </pc:docChg>
  </pc:docChgLst>
  <pc:docChgLst>
    <pc:chgData name="Catherine Bélec" userId="S::c.belec@cgodin.qc.ca::587de5bf-c6ae-4cea-9e5f-6c953eceecc8" providerId="AD" clId="Web-{36500A16-7D73-461E-B82C-25A2E58F13C1}"/>
    <pc:docChg chg="modSld">
      <pc:chgData name="Catherine Bélec" userId="S::c.belec@cgodin.qc.ca::587de5bf-c6ae-4cea-9e5f-6c953eceecc8" providerId="AD" clId="Web-{36500A16-7D73-461E-B82C-25A2E58F13C1}" dt="2019-05-29T12:00:56.809" v="34" actId="20577"/>
      <pc:docMkLst>
        <pc:docMk/>
      </pc:docMkLst>
      <pc:sldChg chg="addSp modSp">
        <pc:chgData name="Catherine Bélec" userId="S::c.belec@cgodin.qc.ca::587de5bf-c6ae-4cea-9e5f-6c953eceecc8" providerId="AD" clId="Web-{36500A16-7D73-461E-B82C-25A2E58F13C1}" dt="2019-05-29T11:58:32.585" v="27" actId="20577"/>
        <pc:sldMkLst>
          <pc:docMk/>
          <pc:sldMk cId="3350156187" sldId="258"/>
        </pc:sldMkLst>
        <pc:spChg chg="mod">
          <ac:chgData name="Catherine Bélec" userId="S::c.belec@cgodin.qc.ca::587de5bf-c6ae-4cea-9e5f-6c953eceecc8" providerId="AD" clId="Web-{36500A16-7D73-461E-B82C-25A2E58F13C1}" dt="2019-05-29T11:56:21.206" v="2" actId="20577"/>
          <ac:spMkLst>
            <pc:docMk/>
            <pc:sldMk cId="3350156187" sldId="258"/>
            <ac:spMk id="3" creationId="{C239F531-BA35-B94D-A99F-8129C23117C8}"/>
          </ac:spMkLst>
        </pc:spChg>
        <pc:spChg chg="add mod">
          <ac:chgData name="Catherine Bélec" userId="S::c.belec@cgodin.qc.ca::587de5bf-c6ae-4cea-9e5f-6c953eceecc8" providerId="AD" clId="Web-{36500A16-7D73-461E-B82C-25A2E58F13C1}" dt="2019-05-29T11:58:32.585" v="27" actId="20577"/>
          <ac:spMkLst>
            <pc:docMk/>
            <pc:sldMk cId="3350156187" sldId="258"/>
            <ac:spMk id="4" creationId="{14D23686-AC87-4515-810F-AEC5B46C7AB6}"/>
          </ac:spMkLst>
        </pc:spChg>
      </pc:sldChg>
      <pc:sldChg chg="modSp">
        <pc:chgData name="Catherine Bélec" userId="S::c.belec@cgodin.qc.ca::587de5bf-c6ae-4cea-9e5f-6c953eceecc8" providerId="AD" clId="Web-{36500A16-7D73-461E-B82C-25A2E58F13C1}" dt="2019-05-29T12:00:56.809" v="33" actId="20577"/>
        <pc:sldMkLst>
          <pc:docMk/>
          <pc:sldMk cId="1507901966" sldId="268"/>
        </pc:sldMkLst>
        <pc:spChg chg="mod">
          <ac:chgData name="Catherine Bélec" userId="S::c.belec@cgodin.qc.ca::587de5bf-c6ae-4cea-9e5f-6c953eceecc8" providerId="AD" clId="Web-{36500A16-7D73-461E-B82C-25A2E58F13C1}" dt="2019-05-29T12:00:56.809" v="33" actId="20577"/>
          <ac:spMkLst>
            <pc:docMk/>
            <pc:sldMk cId="1507901966" sldId="268"/>
            <ac:spMk id="3" creationId="{0596B061-86FF-0447-9667-4D5B9170FA7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658689-CEEC-45A6-B1E7-CDFA7D6A66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41FFA3-AD9B-4934-AE92-24D0884B3E49}">
      <dgm:prSet custT="1"/>
      <dgm:spPr>
        <a:solidFill>
          <a:srgbClr val="00A79D"/>
        </a:solidFill>
        <a:ln>
          <a:solidFill>
            <a:srgbClr val="00A79D"/>
          </a:solidFill>
        </a:ln>
      </dgm:spPr>
      <dgm:t>
        <a:bodyPr/>
        <a:lstStyle/>
        <a:p>
          <a:r>
            <a:rPr lang="fr-CA" sz="3200" b="1" dirty="0"/>
            <a:t>La mission du </a:t>
          </a:r>
          <a:r>
            <a:rPr lang="fr-CA" sz="3200" b="1" dirty="0" err="1"/>
            <a:t>LabSEL</a:t>
          </a:r>
          <a:r>
            <a:rPr lang="fr-CA" sz="3200" b="1" dirty="0"/>
            <a:t> :</a:t>
          </a:r>
          <a:r>
            <a:rPr lang="fr-CA" sz="2600" b="1" dirty="0"/>
            <a:t> </a:t>
          </a:r>
        </a:p>
      </dgm:t>
    </dgm:pt>
    <dgm:pt modelId="{E6026DCE-2A60-403A-B565-13D2776D1145}" type="parTrans" cxnId="{082480C3-351B-4943-A6F7-4E6D1959CD61}">
      <dgm:prSet/>
      <dgm:spPr/>
      <dgm:t>
        <a:bodyPr/>
        <a:lstStyle/>
        <a:p>
          <a:endParaRPr lang="en-US"/>
        </a:p>
      </dgm:t>
    </dgm:pt>
    <dgm:pt modelId="{8424FE5C-A318-4088-A7DE-9B57F4A04F4B}" type="sibTrans" cxnId="{082480C3-351B-4943-A6F7-4E6D1959CD61}">
      <dgm:prSet/>
      <dgm:spPr/>
      <dgm:t>
        <a:bodyPr/>
        <a:lstStyle/>
        <a:p>
          <a:endParaRPr lang="en-US"/>
        </a:p>
      </dgm:t>
    </dgm:pt>
    <dgm:pt modelId="{23504D5F-242E-441D-B74D-8D6639DDDF42}">
      <dgm:prSet/>
      <dgm:spPr>
        <a:solidFill>
          <a:srgbClr val="004F8A"/>
        </a:solidFill>
      </dgm:spPr>
      <dgm:t>
        <a:bodyPr/>
        <a:lstStyle/>
        <a:p>
          <a:pPr algn="l"/>
          <a:r>
            <a:rPr lang="en-US" dirty="0">
              <a:cs typeface="Calibri Light"/>
            </a:rPr>
            <a:t>Le </a:t>
          </a:r>
          <a:r>
            <a:rPr lang="en-US" b="1" dirty="0" err="1">
              <a:cs typeface="Calibri Light"/>
            </a:rPr>
            <a:t>recensement</a:t>
          </a:r>
          <a:r>
            <a:rPr lang="en-US" dirty="0">
              <a:cs typeface="Calibri Light"/>
            </a:rPr>
            <a:t>, le </a:t>
          </a:r>
          <a:r>
            <a:rPr lang="en-US" b="1" dirty="0" err="1">
              <a:cs typeface="Calibri Light"/>
            </a:rPr>
            <a:t>développement</a:t>
          </a:r>
          <a:r>
            <a:rPr lang="en-US" b="1" dirty="0">
              <a:cs typeface="Calibri Light"/>
            </a:rPr>
            <a:t> </a:t>
          </a:r>
          <a:r>
            <a:rPr lang="en-US" dirty="0">
              <a:cs typeface="Calibri Light"/>
            </a:rPr>
            <a:t>et la </a:t>
          </a:r>
          <a:r>
            <a:rPr lang="en-US" b="1" dirty="0">
              <a:cs typeface="Calibri Light"/>
            </a:rPr>
            <a:t>diffusion </a:t>
          </a:r>
          <a:r>
            <a:rPr lang="en-US" dirty="0">
              <a:cs typeface="Calibri Light"/>
            </a:rPr>
            <a:t>des </a:t>
          </a:r>
          <a:r>
            <a:rPr lang="en-US" dirty="0" err="1"/>
            <a:t>savoirs</a:t>
          </a:r>
          <a:r>
            <a:rPr lang="en-US" dirty="0"/>
            <a:t> et des </a:t>
          </a:r>
          <a:r>
            <a:rPr lang="en-US" dirty="0" err="1"/>
            <a:t>pratiques</a:t>
          </a:r>
          <a:r>
            <a:rPr lang="en-US" dirty="0"/>
            <a:t>;</a:t>
          </a:r>
          <a:endParaRPr lang="fr-CA" dirty="0"/>
        </a:p>
      </dgm:t>
    </dgm:pt>
    <dgm:pt modelId="{B0290AFF-453B-4EC8-9864-25D5B108B402}" type="parTrans" cxnId="{021FA2C5-98D7-4D8A-BD5B-A0E8DA15EE6B}">
      <dgm:prSet/>
      <dgm:spPr/>
      <dgm:t>
        <a:bodyPr/>
        <a:lstStyle/>
        <a:p>
          <a:endParaRPr lang="en-US"/>
        </a:p>
      </dgm:t>
    </dgm:pt>
    <dgm:pt modelId="{D8C1EA27-578B-483A-A49F-2DE89CE62BFD}" type="sibTrans" cxnId="{021FA2C5-98D7-4D8A-BD5B-A0E8DA15EE6B}">
      <dgm:prSet/>
      <dgm:spPr/>
      <dgm:t>
        <a:bodyPr/>
        <a:lstStyle/>
        <a:p>
          <a:endParaRPr lang="en-US"/>
        </a:p>
      </dgm:t>
    </dgm:pt>
    <dgm:pt modelId="{B9FEBCD1-EC10-4EC0-813E-FD99DA3DA3C0}">
      <dgm:prSet/>
      <dgm:spPr>
        <a:solidFill>
          <a:srgbClr val="004F8A"/>
        </a:solidFill>
      </dgm:spPr>
      <dgm:t>
        <a:bodyPr/>
        <a:lstStyle/>
        <a:p>
          <a:r>
            <a:rPr lang="en-US" dirty="0">
              <a:cs typeface="Calibri Light"/>
            </a:rPr>
            <a:t>Le </a:t>
          </a:r>
          <a:r>
            <a:rPr lang="en-US" b="1" dirty="0" err="1">
              <a:cs typeface="Calibri Light"/>
            </a:rPr>
            <a:t>soutien</a:t>
          </a:r>
          <a:r>
            <a:rPr lang="en-US" b="1" dirty="0">
              <a:cs typeface="Calibri Light"/>
            </a:rPr>
            <a:t> </a:t>
          </a:r>
          <a:r>
            <a:rPr lang="en-US" dirty="0">
              <a:cs typeface="Calibri Light"/>
            </a:rPr>
            <a:t>des</a:t>
          </a:r>
          <a:r>
            <a:rPr lang="fr-CA" dirty="0">
              <a:cs typeface="Calibri Light"/>
            </a:rPr>
            <a:t> </a:t>
          </a:r>
          <a:r>
            <a:rPr lang="fr-CA" dirty="0"/>
            <a:t>acteurs du collégial qui souhaitent contribuer au développement des compétences en littératie. </a:t>
          </a:r>
        </a:p>
      </dgm:t>
    </dgm:pt>
    <dgm:pt modelId="{DD6F22D8-0E3D-4599-8FE4-ACDEA781E93E}" type="parTrans" cxnId="{EBD4C045-BD27-4F97-86A0-EDF182433E46}">
      <dgm:prSet/>
      <dgm:spPr/>
      <dgm:t>
        <a:bodyPr/>
        <a:lstStyle/>
        <a:p>
          <a:endParaRPr lang="en-US"/>
        </a:p>
      </dgm:t>
    </dgm:pt>
    <dgm:pt modelId="{401A3532-69BC-411B-AA0E-1FFB28CA64C9}" type="sibTrans" cxnId="{EBD4C045-BD27-4F97-86A0-EDF182433E46}">
      <dgm:prSet/>
      <dgm:spPr/>
      <dgm:t>
        <a:bodyPr/>
        <a:lstStyle/>
        <a:p>
          <a:endParaRPr lang="en-US"/>
        </a:p>
      </dgm:t>
    </dgm:pt>
    <dgm:pt modelId="{B0B03879-4762-40F1-94BA-9C567D1F11ED}" type="pres">
      <dgm:prSet presAssocID="{E8658689-CEEC-45A6-B1E7-CDFA7D6A6676}" presName="linear" presStyleCnt="0">
        <dgm:presLayoutVars>
          <dgm:animLvl val="lvl"/>
          <dgm:resizeHandles val="exact"/>
        </dgm:presLayoutVars>
      </dgm:prSet>
      <dgm:spPr/>
    </dgm:pt>
    <dgm:pt modelId="{078D1F4A-E8BE-4A0B-A8F4-6F4ACD4DD861}" type="pres">
      <dgm:prSet presAssocID="{A741FFA3-AD9B-4934-AE92-24D0884B3E4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B4DCFB-136E-49D8-B593-C523C95306DC}" type="pres">
      <dgm:prSet presAssocID="{8424FE5C-A318-4088-A7DE-9B57F4A04F4B}" presName="spacer" presStyleCnt="0"/>
      <dgm:spPr/>
    </dgm:pt>
    <dgm:pt modelId="{ED7F0A97-2226-46A2-9E00-7CD25BD0FA78}" type="pres">
      <dgm:prSet presAssocID="{23504D5F-242E-441D-B74D-8D6639DDDF42}" presName="parentText" presStyleLbl="node1" presStyleIdx="1" presStyleCnt="3" custLinFactNeighborX="0" custLinFactNeighborY="20518">
        <dgm:presLayoutVars>
          <dgm:chMax val="0"/>
          <dgm:bulletEnabled val="1"/>
        </dgm:presLayoutVars>
      </dgm:prSet>
      <dgm:spPr/>
    </dgm:pt>
    <dgm:pt modelId="{18B07479-8E71-4AEC-BEDE-9F434B0CCEF9}" type="pres">
      <dgm:prSet presAssocID="{D8C1EA27-578B-483A-A49F-2DE89CE62BFD}" presName="spacer" presStyleCnt="0"/>
      <dgm:spPr/>
    </dgm:pt>
    <dgm:pt modelId="{2D3D7268-8944-4F56-BB7C-2C56416469D2}" type="pres">
      <dgm:prSet presAssocID="{B9FEBCD1-EC10-4EC0-813E-FD99DA3DA3C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FC30001-8101-4ED6-9D53-16C6CB770752}" type="presOf" srcId="{A741FFA3-AD9B-4934-AE92-24D0884B3E49}" destId="{078D1F4A-E8BE-4A0B-A8F4-6F4ACD4DD861}" srcOrd="0" destOrd="0" presId="urn:microsoft.com/office/officeart/2005/8/layout/vList2"/>
    <dgm:cxn modelId="{53003720-F802-4AAD-8744-BE6C82D35E81}" type="presOf" srcId="{B9FEBCD1-EC10-4EC0-813E-FD99DA3DA3C0}" destId="{2D3D7268-8944-4F56-BB7C-2C56416469D2}" srcOrd="0" destOrd="0" presId="urn:microsoft.com/office/officeart/2005/8/layout/vList2"/>
    <dgm:cxn modelId="{EBD4C045-BD27-4F97-86A0-EDF182433E46}" srcId="{E8658689-CEEC-45A6-B1E7-CDFA7D6A6676}" destId="{B9FEBCD1-EC10-4EC0-813E-FD99DA3DA3C0}" srcOrd="2" destOrd="0" parTransId="{DD6F22D8-0E3D-4599-8FE4-ACDEA781E93E}" sibTransId="{401A3532-69BC-411B-AA0E-1FFB28CA64C9}"/>
    <dgm:cxn modelId="{47A61BBD-26EA-4688-95B1-1B4333A90F4E}" type="presOf" srcId="{E8658689-CEEC-45A6-B1E7-CDFA7D6A6676}" destId="{B0B03879-4762-40F1-94BA-9C567D1F11ED}" srcOrd="0" destOrd="0" presId="urn:microsoft.com/office/officeart/2005/8/layout/vList2"/>
    <dgm:cxn modelId="{3296EDC2-3090-45BA-BD74-32D657AF2D81}" type="presOf" srcId="{23504D5F-242E-441D-B74D-8D6639DDDF42}" destId="{ED7F0A97-2226-46A2-9E00-7CD25BD0FA78}" srcOrd="0" destOrd="0" presId="urn:microsoft.com/office/officeart/2005/8/layout/vList2"/>
    <dgm:cxn modelId="{082480C3-351B-4943-A6F7-4E6D1959CD61}" srcId="{E8658689-CEEC-45A6-B1E7-CDFA7D6A6676}" destId="{A741FFA3-AD9B-4934-AE92-24D0884B3E49}" srcOrd="0" destOrd="0" parTransId="{E6026DCE-2A60-403A-B565-13D2776D1145}" sibTransId="{8424FE5C-A318-4088-A7DE-9B57F4A04F4B}"/>
    <dgm:cxn modelId="{021FA2C5-98D7-4D8A-BD5B-A0E8DA15EE6B}" srcId="{E8658689-CEEC-45A6-B1E7-CDFA7D6A6676}" destId="{23504D5F-242E-441D-B74D-8D6639DDDF42}" srcOrd="1" destOrd="0" parTransId="{B0290AFF-453B-4EC8-9864-25D5B108B402}" sibTransId="{D8C1EA27-578B-483A-A49F-2DE89CE62BFD}"/>
    <dgm:cxn modelId="{B6508071-B1EE-4883-A473-F6504DC88413}" type="presParOf" srcId="{B0B03879-4762-40F1-94BA-9C567D1F11ED}" destId="{078D1F4A-E8BE-4A0B-A8F4-6F4ACD4DD861}" srcOrd="0" destOrd="0" presId="urn:microsoft.com/office/officeart/2005/8/layout/vList2"/>
    <dgm:cxn modelId="{FE726F95-1D83-4FEF-98EC-BCD8C94409F5}" type="presParOf" srcId="{B0B03879-4762-40F1-94BA-9C567D1F11ED}" destId="{70B4DCFB-136E-49D8-B593-C523C95306DC}" srcOrd="1" destOrd="0" presId="urn:microsoft.com/office/officeart/2005/8/layout/vList2"/>
    <dgm:cxn modelId="{291A2CDF-9EDD-4B6F-9ACC-E566E3B35873}" type="presParOf" srcId="{B0B03879-4762-40F1-94BA-9C567D1F11ED}" destId="{ED7F0A97-2226-46A2-9E00-7CD25BD0FA78}" srcOrd="2" destOrd="0" presId="urn:microsoft.com/office/officeart/2005/8/layout/vList2"/>
    <dgm:cxn modelId="{60BB6EF0-8EA0-4402-96C7-6ED08F41AD6C}" type="presParOf" srcId="{B0B03879-4762-40F1-94BA-9C567D1F11ED}" destId="{18B07479-8E71-4AEC-BEDE-9F434B0CCEF9}" srcOrd="3" destOrd="0" presId="urn:microsoft.com/office/officeart/2005/8/layout/vList2"/>
    <dgm:cxn modelId="{B4B051E7-9B42-404B-B049-AEA4D91A6B60}" type="presParOf" srcId="{B0B03879-4762-40F1-94BA-9C567D1F11ED}" destId="{2D3D7268-8944-4F56-BB7C-2C56416469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39A803-E252-4208-B49D-55B8565AA23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00577E-A4BE-4474-950B-2595F43322DE}">
      <dgm:prSet/>
      <dgm:spPr>
        <a:solidFill>
          <a:srgbClr val="00A79D"/>
        </a:solidFill>
      </dgm:spPr>
      <dgm:t>
        <a:bodyPr/>
        <a:lstStyle/>
        <a:p>
          <a:r>
            <a:rPr lang="fr-CA"/>
            <a:t>Questions </a:t>
          </a:r>
          <a:endParaRPr lang="en-US"/>
        </a:p>
      </dgm:t>
    </dgm:pt>
    <dgm:pt modelId="{441A3A77-EC5E-4028-8E84-B96ECD57AAE0}" type="parTrans" cxnId="{42ADC83B-626A-4189-8F2A-89FB3C0935ED}">
      <dgm:prSet/>
      <dgm:spPr/>
      <dgm:t>
        <a:bodyPr/>
        <a:lstStyle/>
        <a:p>
          <a:endParaRPr lang="en-US"/>
        </a:p>
      </dgm:t>
    </dgm:pt>
    <dgm:pt modelId="{9ECC3BC3-959B-4248-A67F-2199FCAD25F3}" type="sibTrans" cxnId="{42ADC83B-626A-4189-8F2A-89FB3C0935ED}">
      <dgm:prSet/>
      <dgm:spPr/>
      <dgm:t>
        <a:bodyPr/>
        <a:lstStyle/>
        <a:p>
          <a:endParaRPr lang="en-US"/>
        </a:p>
      </dgm:t>
    </dgm:pt>
    <dgm:pt modelId="{AC8D9A94-20EA-4DC6-9285-6A58CC1B56B0}">
      <dgm:prSet/>
      <dgm:spPr>
        <a:solidFill>
          <a:schemeClr val="bg1">
            <a:alpha val="90000"/>
          </a:schemeClr>
        </a:solidFill>
        <a:ln>
          <a:solidFill>
            <a:srgbClr val="00A79D"/>
          </a:solidFill>
        </a:ln>
      </dgm:spPr>
      <dgm:t>
        <a:bodyPr/>
        <a:lstStyle/>
        <a:p>
          <a:r>
            <a:rPr lang="fr-CA" dirty="0"/>
            <a:t>Quelle forme prendrait ce soutien? </a:t>
          </a:r>
          <a:endParaRPr lang="en-US" dirty="0"/>
        </a:p>
      </dgm:t>
    </dgm:pt>
    <dgm:pt modelId="{B71412F0-5AB2-41FC-88D1-A4D71B6C16FB}" type="parTrans" cxnId="{F5E4F5BD-AA85-4669-B999-789BBD2F6E54}">
      <dgm:prSet/>
      <dgm:spPr/>
      <dgm:t>
        <a:bodyPr/>
        <a:lstStyle/>
        <a:p>
          <a:endParaRPr lang="en-US"/>
        </a:p>
      </dgm:t>
    </dgm:pt>
    <dgm:pt modelId="{A8849BF1-8BED-4B98-B8EC-63100C8D7BF9}" type="sibTrans" cxnId="{F5E4F5BD-AA85-4669-B999-789BBD2F6E54}">
      <dgm:prSet/>
      <dgm:spPr/>
      <dgm:t>
        <a:bodyPr/>
        <a:lstStyle/>
        <a:p>
          <a:endParaRPr lang="en-US"/>
        </a:p>
      </dgm:t>
    </dgm:pt>
    <dgm:pt modelId="{1C436055-D367-4AD9-BFD1-82136CBBB3A9}">
      <dgm:prSet/>
      <dgm:spPr>
        <a:solidFill>
          <a:schemeClr val="bg1">
            <a:alpha val="90000"/>
          </a:schemeClr>
        </a:solidFill>
        <a:ln>
          <a:solidFill>
            <a:srgbClr val="00A79D"/>
          </a:solidFill>
        </a:ln>
      </dgm:spPr>
      <dgm:t>
        <a:bodyPr/>
        <a:lstStyle/>
        <a:p>
          <a:r>
            <a:rPr lang="fr-CA"/>
            <a:t>Comment se développer? Se financer? </a:t>
          </a:r>
          <a:endParaRPr lang="en-US"/>
        </a:p>
      </dgm:t>
    </dgm:pt>
    <dgm:pt modelId="{3E6D1581-2D5B-422B-BB4F-780266BAA8DF}" type="parTrans" cxnId="{9C094F45-FB76-473E-82D3-45AFB4C835A6}">
      <dgm:prSet/>
      <dgm:spPr/>
      <dgm:t>
        <a:bodyPr/>
        <a:lstStyle/>
        <a:p>
          <a:endParaRPr lang="en-US"/>
        </a:p>
      </dgm:t>
    </dgm:pt>
    <dgm:pt modelId="{FC3B8EB6-616F-4E37-82DC-80413B96DB8C}" type="sibTrans" cxnId="{9C094F45-FB76-473E-82D3-45AFB4C835A6}">
      <dgm:prSet/>
      <dgm:spPr/>
      <dgm:t>
        <a:bodyPr/>
        <a:lstStyle/>
        <a:p>
          <a:endParaRPr lang="en-US"/>
        </a:p>
      </dgm:t>
    </dgm:pt>
    <dgm:pt modelId="{BEC6C993-7C7A-409C-A026-57565E277421}">
      <dgm:prSet/>
      <dgm:spPr>
        <a:solidFill>
          <a:schemeClr val="bg1">
            <a:alpha val="90000"/>
          </a:schemeClr>
        </a:solidFill>
        <a:ln>
          <a:solidFill>
            <a:srgbClr val="00A79D"/>
          </a:solidFill>
        </a:ln>
      </dgm:spPr>
      <dgm:t>
        <a:bodyPr/>
        <a:lstStyle/>
        <a:p>
          <a:r>
            <a:rPr lang="fr-CA" dirty="0"/>
            <a:t>Quels projets à élaborer? </a:t>
          </a:r>
          <a:endParaRPr lang="en-US" dirty="0"/>
        </a:p>
      </dgm:t>
    </dgm:pt>
    <dgm:pt modelId="{E110D6EF-3583-49D4-850B-845D23439E07}" type="parTrans" cxnId="{59760CE8-A8B5-41C4-B066-B79750C725AC}">
      <dgm:prSet/>
      <dgm:spPr/>
      <dgm:t>
        <a:bodyPr/>
        <a:lstStyle/>
        <a:p>
          <a:endParaRPr lang="en-US"/>
        </a:p>
      </dgm:t>
    </dgm:pt>
    <dgm:pt modelId="{9A6B49F2-305B-4483-B132-733144260C07}" type="sibTrans" cxnId="{59760CE8-A8B5-41C4-B066-B79750C725AC}">
      <dgm:prSet/>
      <dgm:spPr/>
      <dgm:t>
        <a:bodyPr/>
        <a:lstStyle/>
        <a:p>
          <a:endParaRPr lang="en-US"/>
        </a:p>
      </dgm:t>
    </dgm:pt>
    <dgm:pt modelId="{623CB7AA-F520-449A-8A86-ED1E0A0DE171}">
      <dgm:prSet/>
      <dgm:spPr>
        <a:solidFill>
          <a:schemeClr val="bg1">
            <a:alpha val="90000"/>
          </a:schemeClr>
        </a:solidFill>
        <a:ln>
          <a:solidFill>
            <a:srgbClr val="00A79D"/>
          </a:solidFill>
        </a:ln>
      </dgm:spPr>
      <dgm:t>
        <a:bodyPr/>
        <a:lstStyle/>
        <a:p>
          <a:r>
            <a:rPr lang="fr-CA"/>
            <a:t>Comment collaborer avec le réseau? </a:t>
          </a:r>
          <a:endParaRPr lang="en-US"/>
        </a:p>
      </dgm:t>
    </dgm:pt>
    <dgm:pt modelId="{03AE3528-F906-4AE0-A6A5-AE83C41908FE}" type="parTrans" cxnId="{CCADB1E4-80CD-4641-8123-57309861CE32}">
      <dgm:prSet/>
      <dgm:spPr/>
      <dgm:t>
        <a:bodyPr/>
        <a:lstStyle/>
        <a:p>
          <a:endParaRPr lang="en-US"/>
        </a:p>
      </dgm:t>
    </dgm:pt>
    <dgm:pt modelId="{56CACC81-78DB-40E9-9859-60DBFBB1370C}" type="sibTrans" cxnId="{CCADB1E4-80CD-4641-8123-57309861CE32}">
      <dgm:prSet/>
      <dgm:spPr/>
      <dgm:t>
        <a:bodyPr/>
        <a:lstStyle/>
        <a:p>
          <a:endParaRPr lang="en-US"/>
        </a:p>
      </dgm:t>
    </dgm:pt>
    <dgm:pt modelId="{29CCA07A-2499-2246-B583-1B3230A431CA}" type="pres">
      <dgm:prSet presAssocID="{C939A803-E252-4208-B49D-55B8565AA23F}" presName="linear" presStyleCnt="0">
        <dgm:presLayoutVars>
          <dgm:dir/>
          <dgm:animLvl val="lvl"/>
          <dgm:resizeHandles val="exact"/>
        </dgm:presLayoutVars>
      </dgm:prSet>
      <dgm:spPr/>
    </dgm:pt>
    <dgm:pt modelId="{6F9A169A-48CA-494D-AD10-53EC146488D7}" type="pres">
      <dgm:prSet presAssocID="{8A00577E-A4BE-4474-950B-2595F43322DE}" presName="parentLin" presStyleCnt="0"/>
      <dgm:spPr/>
    </dgm:pt>
    <dgm:pt modelId="{22E8BB10-7FE2-DF40-A4C6-657AD5A81A3B}" type="pres">
      <dgm:prSet presAssocID="{8A00577E-A4BE-4474-950B-2595F43322DE}" presName="parentLeftMargin" presStyleLbl="node1" presStyleIdx="0" presStyleCnt="1"/>
      <dgm:spPr/>
    </dgm:pt>
    <dgm:pt modelId="{5C0A1DD9-307C-2942-A6AB-5440EBACC9A1}" type="pres">
      <dgm:prSet presAssocID="{8A00577E-A4BE-4474-950B-2595F43322D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B73307B-A529-234C-BEE4-A610B3F30F00}" type="pres">
      <dgm:prSet presAssocID="{8A00577E-A4BE-4474-950B-2595F43322DE}" presName="negativeSpace" presStyleCnt="0"/>
      <dgm:spPr/>
    </dgm:pt>
    <dgm:pt modelId="{D0E1061C-A932-F749-AFF3-4F8D5246FB27}" type="pres">
      <dgm:prSet presAssocID="{8A00577E-A4BE-4474-950B-2595F43322DE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4F4371E-7E75-C241-AAE2-2D206EA5753F}" type="presOf" srcId="{AC8D9A94-20EA-4DC6-9285-6A58CC1B56B0}" destId="{D0E1061C-A932-F749-AFF3-4F8D5246FB27}" srcOrd="0" destOrd="0" presId="urn:microsoft.com/office/officeart/2005/8/layout/list1"/>
    <dgm:cxn modelId="{42ADC83B-626A-4189-8F2A-89FB3C0935ED}" srcId="{C939A803-E252-4208-B49D-55B8565AA23F}" destId="{8A00577E-A4BE-4474-950B-2595F43322DE}" srcOrd="0" destOrd="0" parTransId="{441A3A77-EC5E-4028-8E84-B96ECD57AAE0}" sibTransId="{9ECC3BC3-959B-4248-A67F-2199FCAD25F3}"/>
    <dgm:cxn modelId="{33330561-4C02-9A4C-AF25-81DEE27FB6FE}" type="presOf" srcId="{623CB7AA-F520-449A-8A86-ED1E0A0DE171}" destId="{D0E1061C-A932-F749-AFF3-4F8D5246FB27}" srcOrd="0" destOrd="3" presId="urn:microsoft.com/office/officeart/2005/8/layout/list1"/>
    <dgm:cxn modelId="{E9A2D641-0CE8-354E-A2DE-5DDD8784F40C}" type="presOf" srcId="{8A00577E-A4BE-4474-950B-2595F43322DE}" destId="{5C0A1DD9-307C-2942-A6AB-5440EBACC9A1}" srcOrd="1" destOrd="0" presId="urn:microsoft.com/office/officeart/2005/8/layout/list1"/>
    <dgm:cxn modelId="{BA310C62-0C9D-2547-891A-EA4187654C5C}" type="presOf" srcId="{1C436055-D367-4AD9-BFD1-82136CBBB3A9}" destId="{D0E1061C-A932-F749-AFF3-4F8D5246FB27}" srcOrd="0" destOrd="1" presId="urn:microsoft.com/office/officeart/2005/8/layout/list1"/>
    <dgm:cxn modelId="{9C094F45-FB76-473E-82D3-45AFB4C835A6}" srcId="{8A00577E-A4BE-4474-950B-2595F43322DE}" destId="{1C436055-D367-4AD9-BFD1-82136CBBB3A9}" srcOrd="1" destOrd="0" parTransId="{3E6D1581-2D5B-422B-BB4F-780266BAA8DF}" sibTransId="{FC3B8EB6-616F-4E37-82DC-80413B96DB8C}"/>
    <dgm:cxn modelId="{37B6D894-5E48-3A44-88BB-31993B783DA3}" type="presOf" srcId="{8A00577E-A4BE-4474-950B-2595F43322DE}" destId="{22E8BB10-7FE2-DF40-A4C6-657AD5A81A3B}" srcOrd="0" destOrd="0" presId="urn:microsoft.com/office/officeart/2005/8/layout/list1"/>
    <dgm:cxn modelId="{88D7EC97-C2DA-4E4B-A101-407C704C3073}" type="presOf" srcId="{C939A803-E252-4208-B49D-55B8565AA23F}" destId="{29CCA07A-2499-2246-B583-1B3230A431CA}" srcOrd="0" destOrd="0" presId="urn:microsoft.com/office/officeart/2005/8/layout/list1"/>
    <dgm:cxn modelId="{F5E4F5BD-AA85-4669-B999-789BBD2F6E54}" srcId="{8A00577E-A4BE-4474-950B-2595F43322DE}" destId="{AC8D9A94-20EA-4DC6-9285-6A58CC1B56B0}" srcOrd="0" destOrd="0" parTransId="{B71412F0-5AB2-41FC-88D1-A4D71B6C16FB}" sibTransId="{A8849BF1-8BED-4B98-B8EC-63100C8D7BF9}"/>
    <dgm:cxn modelId="{87E6D0C3-9DB4-7C48-A45C-A6B58D153958}" type="presOf" srcId="{BEC6C993-7C7A-409C-A026-57565E277421}" destId="{D0E1061C-A932-F749-AFF3-4F8D5246FB27}" srcOrd="0" destOrd="2" presId="urn:microsoft.com/office/officeart/2005/8/layout/list1"/>
    <dgm:cxn modelId="{CCADB1E4-80CD-4641-8123-57309861CE32}" srcId="{8A00577E-A4BE-4474-950B-2595F43322DE}" destId="{623CB7AA-F520-449A-8A86-ED1E0A0DE171}" srcOrd="3" destOrd="0" parTransId="{03AE3528-F906-4AE0-A6A5-AE83C41908FE}" sibTransId="{56CACC81-78DB-40E9-9859-60DBFBB1370C}"/>
    <dgm:cxn modelId="{59760CE8-A8B5-41C4-B066-B79750C725AC}" srcId="{8A00577E-A4BE-4474-950B-2595F43322DE}" destId="{BEC6C993-7C7A-409C-A026-57565E277421}" srcOrd="2" destOrd="0" parTransId="{E110D6EF-3583-49D4-850B-845D23439E07}" sibTransId="{9A6B49F2-305B-4483-B132-733144260C07}"/>
    <dgm:cxn modelId="{76F29E05-BA93-0243-924D-724C6DB57D67}" type="presParOf" srcId="{29CCA07A-2499-2246-B583-1B3230A431CA}" destId="{6F9A169A-48CA-494D-AD10-53EC146488D7}" srcOrd="0" destOrd="0" presId="urn:microsoft.com/office/officeart/2005/8/layout/list1"/>
    <dgm:cxn modelId="{E9C53653-448F-F94C-B0BB-C65A905C616A}" type="presParOf" srcId="{6F9A169A-48CA-494D-AD10-53EC146488D7}" destId="{22E8BB10-7FE2-DF40-A4C6-657AD5A81A3B}" srcOrd="0" destOrd="0" presId="urn:microsoft.com/office/officeart/2005/8/layout/list1"/>
    <dgm:cxn modelId="{F9DC0BEF-8735-4444-B362-4F7B1614E2D8}" type="presParOf" srcId="{6F9A169A-48CA-494D-AD10-53EC146488D7}" destId="{5C0A1DD9-307C-2942-A6AB-5440EBACC9A1}" srcOrd="1" destOrd="0" presId="urn:microsoft.com/office/officeart/2005/8/layout/list1"/>
    <dgm:cxn modelId="{B5AFFB39-7D2E-9043-9B57-F098CEC0EE01}" type="presParOf" srcId="{29CCA07A-2499-2246-B583-1B3230A431CA}" destId="{3B73307B-A529-234C-BEE4-A610B3F30F00}" srcOrd="1" destOrd="0" presId="urn:microsoft.com/office/officeart/2005/8/layout/list1"/>
    <dgm:cxn modelId="{EE168918-2CD7-B049-B2A6-6C59994C2C93}" type="presParOf" srcId="{29CCA07A-2499-2246-B583-1B3230A431CA}" destId="{D0E1061C-A932-F749-AFF3-4F8D5246FB2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308DF3-FAEA-435A-B923-9E878D7D099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69E28D-9406-417C-A813-A0594C33E4E7}">
      <dgm:prSet/>
      <dgm:spPr>
        <a:solidFill>
          <a:srgbClr val="004F8A"/>
        </a:solidFill>
      </dgm:spPr>
      <dgm:t>
        <a:bodyPr/>
        <a:lstStyle/>
        <a:p>
          <a:r>
            <a:rPr lang="fr-FR" b="1" dirty="0"/>
            <a:t>Comment trouver le temps et l’argent nécessaires à nos projets?</a:t>
          </a:r>
        </a:p>
      </dgm:t>
    </dgm:pt>
    <dgm:pt modelId="{DE3FF001-858C-4E54-8C82-C980637829AD}" type="parTrans" cxnId="{71BF27D1-B021-4DF9-A9D9-7135F702D72D}">
      <dgm:prSet/>
      <dgm:spPr/>
      <dgm:t>
        <a:bodyPr/>
        <a:lstStyle/>
        <a:p>
          <a:endParaRPr lang="en-US"/>
        </a:p>
      </dgm:t>
    </dgm:pt>
    <dgm:pt modelId="{B51AADE9-7C8F-400B-824A-9D29015DB147}" type="sibTrans" cxnId="{71BF27D1-B021-4DF9-A9D9-7135F702D72D}">
      <dgm:prSet/>
      <dgm:spPr/>
      <dgm:t>
        <a:bodyPr/>
        <a:lstStyle/>
        <a:p>
          <a:endParaRPr lang="en-US"/>
        </a:p>
      </dgm:t>
    </dgm:pt>
    <dgm:pt modelId="{29B840D9-7C34-4A64-A2B0-9083CC43540D}">
      <dgm:prSet/>
      <dgm:spPr>
        <a:solidFill>
          <a:srgbClr val="00A79D"/>
        </a:solidFill>
      </dgm:spPr>
      <dgm:t>
        <a:bodyPr/>
        <a:lstStyle/>
        <a:p>
          <a:r>
            <a:rPr lang="fr-FR" u="sng" dirty="0"/>
            <a:t>Projets de </a:t>
          </a:r>
          <a:r>
            <a:rPr lang="fr-FR" u="sng" dirty="0">
              <a:solidFill>
                <a:schemeClr val="bg1"/>
              </a:solidFill>
            </a:rPr>
            <a:t>recherche </a:t>
          </a:r>
          <a:r>
            <a:rPr lang="fr-FR" dirty="0">
              <a:solidFill>
                <a:schemeClr val="bg1"/>
              </a:solidFill>
            </a:rPr>
            <a:t>: complexité et cadre restreint – comment faire?</a:t>
          </a:r>
          <a:endParaRPr lang="en-US" dirty="0"/>
        </a:p>
      </dgm:t>
    </dgm:pt>
    <dgm:pt modelId="{7ABB6BC8-B983-4E8D-BC48-E6FAE39CE3AA}" type="parTrans" cxnId="{D68E6167-7D3F-4538-92AB-9150F66B2876}">
      <dgm:prSet/>
      <dgm:spPr/>
      <dgm:t>
        <a:bodyPr/>
        <a:lstStyle/>
        <a:p>
          <a:endParaRPr lang="en-US"/>
        </a:p>
      </dgm:t>
    </dgm:pt>
    <dgm:pt modelId="{DD09F80D-A86E-462D-8EF6-ABCD34BAEDE3}" type="sibTrans" cxnId="{D68E6167-7D3F-4538-92AB-9150F66B2876}">
      <dgm:prSet/>
      <dgm:spPr/>
      <dgm:t>
        <a:bodyPr/>
        <a:lstStyle/>
        <a:p>
          <a:endParaRPr lang="en-US"/>
        </a:p>
      </dgm:t>
    </dgm:pt>
    <dgm:pt modelId="{8A022A93-3E1D-4C43-AEC7-8C3BC92E1C5A}">
      <dgm:prSet/>
      <dgm:spPr>
        <a:solidFill>
          <a:srgbClr val="00A79D"/>
        </a:solidFill>
      </dgm:spPr>
      <dgm:t>
        <a:bodyPr/>
        <a:lstStyle/>
        <a:p>
          <a:r>
            <a:rPr lang="fr-FR" u="sng" dirty="0"/>
            <a:t>Projets professionnels </a:t>
          </a:r>
          <a:r>
            <a:rPr lang="fr-FR" dirty="0"/>
            <a:t>: comment s’assurer de l’engagement des enseignants?</a:t>
          </a:r>
          <a:endParaRPr lang="en-US" dirty="0">
            <a:solidFill>
              <a:srgbClr val="FFC000"/>
            </a:solidFill>
          </a:endParaRPr>
        </a:p>
      </dgm:t>
    </dgm:pt>
    <dgm:pt modelId="{46F19538-9102-45CE-8C21-E937AADF13B4}" type="parTrans" cxnId="{8CDDF83F-D301-49AF-9E2D-323643037912}">
      <dgm:prSet/>
      <dgm:spPr/>
      <dgm:t>
        <a:bodyPr/>
        <a:lstStyle/>
        <a:p>
          <a:endParaRPr lang="en-US"/>
        </a:p>
      </dgm:t>
    </dgm:pt>
    <dgm:pt modelId="{90369D8C-4744-4656-9329-EA8E39C5CEFB}" type="sibTrans" cxnId="{8CDDF83F-D301-49AF-9E2D-323643037912}">
      <dgm:prSet/>
      <dgm:spPr/>
      <dgm:t>
        <a:bodyPr/>
        <a:lstStyle/>
        <a:p>
          <a:endParaRPr lang="en-US"/>
        </a:p>
      </dgm:t>
    </dgm:pt>
    <dgm:pt modelId="{078FE804-F74F-488E-8DA1-B3F2A011297F}" type="pres">
      <dgm:prSet presAssocID="{83308DF3-FAEA-435A-B923-9E878D7D0992}" presName="linear" presStyleCnt="0">
        <dgm:presLayoutVars>
          <dgm:animLvl val="lvl"/>
          <dgm:resizeHandles val="exact"/>
        </dgm:presLayoutVars>
      </dgm:prSet>
      <dgm:spPr/>
    </dgm:pt>
    <dgm:pt modelId="{30EC7762-BB55-48CA-B40E-14FB9177DDF5}" type="pres">
      <dgm:prSet presAssocID="{3969E28D-9406-417C-A813-A0594C33E4E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DE1136E-7FC7-48BD-988F-B5160C343797}" type="pres">
      <dgm:prSet presAssocID="{B51AADE9-7C8F-400B-824A-9D29015DB147}" presName="spacer" presStyleCnt="0"/>
      <dgm:spPr/>
    </dgm:pt>
    <dgm:pt modelId="{D49C8302-D6B2-4696-ADDB-B41504A67E71}" type="pres">
      <dgm:prSet presAssocID="{29B840D9-7C34-4A64-A2B0-9083CC43540D}" presName="parentText" presStyleLbl="node1" presStyleIdx="1" presStyleCnt="3" custLinFactNeighborY="15689">
        <dgm:presLayoutVars>
          <dgm:chMax val="0"/>
          <dgm:bulletEnabled val="1"/>
        </dgm:presLayoutVars>
      </dgm:prSet>
      <dgm:spPr/>
    </dgm:pt>
    <dgm:pt modelId="{C07D16E4-5EFE-4B3D-BA88-3E19C6FB7D7A}" type="pres">
      <dgm:prSet presAssocID="{DD09F80D-A86E-462D-8EF6-ABCD34BAEDE3}" presName="spacer" presStyleCnt="0"/>
      <dgm:spPr/>
    </dgm:pt>
    <dgm:pt modelId="{0D92510F-AAAD-41EC-99D9-48557124B7C8}" type="pres">
      <dgm:prSet presAssocID="{8A022A93-3E1D-4C43-AEC7-8C3BC92E1C5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CDDF83F-D301-49AF-9E2D-323643037912}" srcId="{83308DF3-FAEA-435A-B923-9E878D7D0992}" destId="{8A022A93-3E1D-4C43-AEC7-8C3BC92E1C5A}" srcOrd="2" destOrd="0" parTransId="{46F19538-9102-45CE-8C21-E937AADF13B4}" sibTransId="{90369D8C-4744-4656-9329-EA8E39C5CEFB}"/>
    <dgm:cxn modelId="{D68E6167-7D3F-4538-92AB-9150F66B2876}" srcId="{83308DF3-FAEA-435A-B923-9E878D7D0992}" destId="{29B840D9-7C34-4A64-A2B0-9083CC43540D}" srcOrd="1" destOrd="0" parTransId="{7ABB6BC8-B983-4E8D-BC48-E6FAE39CE3AA}" sibTransId="{DD09F80D-A86E-462D-8EF6-ABCD34BAEDE3}"/>
    <dgm:cxn modelId="{40CD0149-B691-480E-A107-7178E47ACD85}" type="presOf" srcId="{29B840D9-7C34-4A64-A2B0-9083CC43540D}" destId="{D49C8302-D6B2-4696-ADDB-B41504A67E71}" srcOrd="0" destOrd="0" presId="urn:microsoft.com/office/officeart/2005/8/layout/vList2"/>
    <dgm:cxn modelId="{4B0B29CC-3F70-4F09-A49C-E53A05842B73}" type="presOf" srcId="{83308DF3-FAEA-435A-B923-9E878D7D0992}" destId="{078FE804-F74F-488E-8DA1-B3F2A011297F}" srcOrd="0" destOrd="0" presId="urn:microsoft.com/office/officeart/2005/8/layout/vList2"/>
    <dgm:cxn modelId="{DACC77CE-5731-4FEB-AC5E-22B3A7149F16}" type="presOf" srcId="{3969E28D-9406-417C-A813-A0594C33E4E7}" destId="{30EC7762-BB55-48CA-B40E-14FB9177DDF5}" srcOrd="0" destOrd="0" presId="urn:microsoft.com/office/officeart/2005/8/layout/vList2"/>
    <dgm:cxn modelId="{71BF27D1-B021-4DF9-A9D9-7135F702D72D}" srcId="{83308DF3-FAEA-435A-B923-9E878D7D0992}" destId="{3969E28D-9406-417C-A813-A0594C33E4E7}" srcOrd="0" destOrd="0" parTransId="{DE3FF001-858C-4E54-8C82-C980637829AD}" sibTransId="{B51AADE9-7C8F-400B-824A-9D29015DB147}"/>
    <dgm:cxn modelId="{83E933E3-2C87-4BE8-A92C-638D07B8C28A}" type="presOf" srcId="{8A022A93-3E1D-4C43-AEC7-8C3BC92E1C5A}" destId="{0D92510F-AAAD-41EC-99D9-48557124B7C8}" srcOrd="0" destOrd="0" presId="urn:microsoft.com/office/officeart/2005/8/layout/vList2"/>
    <dgm:cxn modelId="{D54FBCE2-79D7-4382-9024-7F31E439AFBF}" type="presParOf" srcId="{078FE804-F74F-488E-8DA1-B3F2A011297F}" destId="{30EC7762-BB55-48CA-B40E-14FB9177DDF5}" srcOrd="0" destOrd="0" presId="urn:microsoft.com/office/officeart/2005/8/layout/vList2"/>
    <dgm:cxn modelId="{8C852152-BC44-4485-B3DE-E5D189B614A4}" type="presParOf" srcId="{078FE804-F74F-488E-8DA1-B3F2A011297F}" destId="{3DE1136E-7FC7-48BD-988F-B5160C343797}" srcOrd="1" destOrd="0" presId="urn:microsoft.com/office/officeart/2005/8/layout/vList2"/>
    <dgm:cxn modelId="{156D5112-8DA4-4137-9169-72ABB1D3B9EF}" type="presParOf" srcId="{078FE804-F74F-488E-8DA1-B3F2A011297F}" destId="{D49C8302-D6B2-4696-ADDB-B41504A67E71}" srcOrd="2" destOrd="0" presId="urn:microsoft.com/office/officeart/2005/8/layout/vList2"/>
    <dgm:cxn modelId="{7FF3FC63-8F0D-4279-90E8-A561BC39DFFF}" type="presParOf" srcId="{078FE804-F74F-488E-8DA1-B3F2A011297F}" destId="{C07D16E4-5EFE-4B3D-BA88-3E19C6FB7D7A}" srcOrd="3" destOrd="0" presId="urn:microsoft.com/office/officeart/2005/8/layout/vList2"/>
    <dgm:cxn modelId="{3A597FF8-E449-4416-925B-8DAC438D8916}" type="presParOf" srcId="{078FE804-F74F-488E-8DA1-B3F2A011297F}" destId="{0D92510F-AAAD-41EC-99D9-48557124B7C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D1F4A-E8BE-4A0B-A8F4-6F4ACD4DD861}">
      <dsp:nvSpPr>
        <dsp:cNvPr id="0" name=""/>
        <dsp:cNvSpPr/>
      </dsp:nvSpPr>
      <dsp:spPr>
        <a:xfrm>
          <a:off x="0" y="527683"/>
          <a:ext cx="6513603" cy="1556259"/>
        </a:xfrm>
        <a:prstGeom prst="roundRect">
          <a:avLst/>
        </a:prstGeom>
        <a:solidFill>
          <a:srgbClr val="00A79D"/>
        </a:solidFill>
        <a:ln w="12700" cap="flat" cmpd="sng" algn="ctr">
          <a:solidFill>
            <a:srgbClr val="00A79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b="1" kern="1200" dirty="0"/>
            <a:t>La mission du </a:t>
          </a:r>
          <a:r>
            <a:rPr lang="fr-CA" sz="3200" b="1" kern="1200" dirty="0" err="1"/>
            <a:t>LabSEL</a:t>
          </a:r>
          <a:r>
            <a:rPr lang="fr-CA" sz="3200" b="1" kern="1200" dirty="0"/>
            <a:t> :</a:t>
          </a:r>
          <a:r>
            <a:rPr lang="fr-CA" sz="2600" b="1" kern="1200" dirty="0"/>
            <a:t> </a:t>
          </a:r>
        </a:p>
      </dsp:txBody>
      <dsp:txXfrm>
        <a:off x="75970" y="603653"/>
        <a:ext cx="6361663" cy="1404319"/>
      </dsp:txXfrm>
    </dsp:sp>
    <dsp:sp modelId="{ED7F0A97-2226-46A2-9E00-7CD25BD0FA78}">
      <dsp:nvSpPr>
        <dsp:cNvPr id="0" name=""/>
        <dsp:cNvSpPr/>
      </dsp:nvSpPr>
      <dsp:spPr>
        <a:xfrm>
          <a:off x="0" y="2181128"/>
          <a:ext cx="6513603" cy="1556259"/>
        </a:xfrm>
        <a:prstGeom prst="roundRect">
          <a:avLst/>
        </a:prstGeom>
        <a:solidFill>
          <a:srgbClr val="004F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cs typeface="Calibri Light"/>
            </a:rPr>
            <a:t>Le </a:t>
          </a:r>
          <a:r>
            <a:rPr lang="en-US" sz="2800" b="1" kern="1200" dirty="0" err="1">
              <a:cs typeface="Calibri Light"/>
            </a:rPr>
            <a:t>recensement</a:t>
          </a:r>
          <a:r>
            <a:rPr lang="en-US" sz="2800" kern="1200" dirty="0">
              <a:cs typeface="Calibri Light"/>
            </a:rPr>
            <a:t>, le </a:t>
          </a:r>
          <a:r>
            <a:rPr lang="en-US" sz="2800" b="1" kern="1200" dirty="0" err="1">
              <a:cs typeface="Calibri Light"/>
            </a:rPr>
            <a:t>développement</a:t>
          </a:r>
          <a:r>
            <a:rPr lang="en-US" sz="2800" b="1" kern="1200" dirty="0">
              <a:cs typeface="Calibri Light"/>
            </a:rPr>
            <a:t> </a:t>
          </a:r>
          <a:r>
            <a:rPr lang="en-US" sz="2800" kern="1200" dirty="0">
              <a:cs typeface="Calibri Light"/>
            </a:rPr>
            <a:t>et la </a:t>
          </a:r>
          <a:r>
            <a:rPr lang="en-US" sz="2800" b="1" kern="1200" dirty="0">
              <a:cs typeface="Calibri Light"/>
            </a:rPr>
            <a:t>diffusion </a:t>
          </a:r>
          <a:r>
            <a:rPr lang="en-US" sz="2800" kern="1200" dirty="0">
              <a:cs typeface="Calibri Light"/>
            </a:rPr>
            <a:t>des </a:t>
          </a:r>
          <a:r>
            <a:rPr lang="en-US" sz="2800" kern="1200" dirty="0" err="1"/>
            <a:t>savoirs</a:t>
          </a:r>
          <a:r>
            <a:rPr lang="en-US" sz="2800" kern="1200" dirty="0"/>
            <a:t> et des </a:t>
          </a:r>
          <a:r>
            <a:rPr lang="en-US" sz="2800" kern="1200" dirty="0" err="1"/>
            <a:t>pratiques</a:t>
          </a:r>
          <a:r>
            <a:rPr lang="en-US" sz="2800" kern="1200" dirty="0"/>
            <a:t>;</a:t>
          </a:r>
          <a:endParaRPr lang="fr-CA" sz="2800" kern="1200" dirty="0"/>
        </a:p>
      </dsp:txBody>
      <dsp:txXfrm>
        <a:off x="75970" y="2257098"/>
        <a:ext cx="6361663" cy="1404319"/>
      </dsp:txXfrm>
    </dsp:sp>
    <dsp:sp modelId="{2D3D7268-8944-4F56-BB7C-2C56416469D2}">
      <dsp:nvSpPr>
        <dsp:cNvPr id="0" name=""/>
        <dsp:cNvSpPr/>
      </dsp:nvSpPr>
      <dsp:spPr>
        <a:xfrm>
          <a:off x="0" y="3801482"/>
          <a:ext cx="6513603" cy="1556259"/>
        </a:xfrm>
        <a:prstGeom prst="roundRect">
          <a:avLst/>
        </a:prstGeom>
        <a:solidFill>
          <a:srgbClr val="004F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cs typeface="Calibri Light"/>
            </a:rPr>
            <a:t>Le </a:t>
          </a:r>
          <a:r>
            <a:rPr lang="en-US" sz="2800" b="1" kern="1200" dirty="0" err="1">
              <a:cs typeface="Calibri Light"/>
            </a:rPr>
            <a:t>soutien</a:t>
          </a:r>
          <a:r>
            <a:rPr lang="en-US" sz="2800" b="1" kern="1200" dirty="0">
              <a:cs typeface="Calibri Light"/>
            </a:rPr>
            <a:t> </a:t>
          </a:r>
          <a:r>
            <a:rPr lang="en-US" sz="2800" kern="1200" dirty="0">
              <a:cs typeface="Calibri Light"/>
            </a:rPr>
            <a:t>des</a:t>
          </a:r>
          <a:r>
            <a:rPr lang="fr-CA" sz="2800" kern="1200" dirty="0">
              <a:cs typeface="Calibri Light"/>
            </a:rPr>
            <a:t> </a:t>
          </a:r>
          <a:r>
            <a:rPr lang="fr-CA" sz="2800" kern="1200" dirty="0"/>
            <a:t>acteurs du collégial qui souhaitent contribuer au développement des compétences en littératie. </a:t>
          </a:r>
        </a:p>
      </dsp:txBody>
      <dsp:txXfrm>
        <a:off x="75970" y="3877452"/>
        <a:ext cx="6361663" cy="1404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1061C-A932-F749-AFF3-4F8D5246FB27}">
      <dsp:nvSpPr>
        <dsp:cNvPr id="0" name=""/>
        <dsp:cNvSpPr/>
      </dsp:nvSpPr>
      <dsp:spPr>
        <a:xfrm>
          <a:off x="0" y="583313"/>
          <a:ext cx="7315200" cy="38304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00A79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741" tIns="666496" rIns="56774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3200" kern="1200" dirty="0"/>
            <a:t>Quelle forme prendrait ce soutien? 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3200" kern="1200"/>
            <a:t>Comment se développer? Se financer? 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3200" kern="1200" dirty="0"/>
            <a:t>Quels projets à élaborer? 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3200" kern="1200"/>
            <a:t>Comment collaborer avec le réseau? </a:t>
          </a:r>
          <a:endParaRPr lang="en-US" sz="3200" kern="1200"/>
        </a:p>
      </dsp:txBody>
      <dsp:txXfrm>
        <a:off x="0" y="583313"/>
        <a:ext cx="7315200" cy="3830400"/>
      </dsp:txXfrm>
    </dsp:sp>
    <dsp:sp modelId="{5C0A1DD9-307C-2942-A6AB-5440EBACC9A1}">
      <dsp:nvSpPr>
        <dsp:cNvPr id="0" name=""/>
        <dsp:cNvSpPr/>
      </dsp:nvSpPr>
      <dsp:spPr>
        <a:xfrm>
          <a:off x="365760" y="110993"/>
          <a:ext cx="5120640" cy="944640"/>
        </a:xfrm>
        <a:prstGeom prst="roundRect">
          <a:avLst/>
        </a:prstGeom>
        <a:solidFill>
          <a:srgbClr val="00A7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kern="1200"/>
            <a:t>Questions </a:t>
          </a:r>
          <a:endParaRPr lang="en-US" sz="3200" kern="1200"/>
        </a:p>
      </dsp:txBody>
      <dsp:txXfrm>
        <a:off x="411874" y="157107"/>
        <a:ext cx="5028412" cy="852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C7762-BB55-48CA-B40E-14FB9177DDF5}">
      <dsp:nvSpPr>
        <dsp:cNvPr id="0" name=""/>
        <dsp:cNvSpPr/>
      </dsp:nvSpPr>
      <dsp:spPr>
        <a:xfrm>
          <a:off x="0" y="78612"/>
          <a:ext cx="6513603" cy="1846040"/>
        </a:xfrm>
        <a:prstGeom prst="roundRect">
          <a:avLst/>
        </a:prstGeom>
        <a:solidFill>
          <a:srgbClr val="004F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b="1" kern="1200" dirty="0"/>
            <a:t>Comment trouver le temps et l’argent nécessaires à nos projets?</a:t>
          </a:r>
        </a:p>
      </dsp:txBody>
      <dsp:txXfrm>
        <a:off x="90116" y="168728"/>
        <a:ext cx="6333371" cy="1665808"/>
      </dsp:txXfrm>
    </dsp:sp>
    <dsp:sp modelId="{D49C8302-D6B2-4696-ADDB-B41504A67E71}">
      <dsp:nvSpPr>
        <dsp:cNvPr id="0" name=""/>
        <dsp:cNvSpPr/>
      </dsp:nvSpPr>
      <dsp:spPr>
        <a:xfrm>
          <a:off x="0" y="2034603"/>
          <a:ext cx="6513603" cy="1846040"/>
        </a:xfrm>
        <a:prstGeom prst="roundRect">
          <a:avLst/>
        </a:prstGeom>
        <a:solidFill>
          <a:srgbClr val="00A7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u="sng" kern="1200" dirty="0"/>
            <a:t>Projets de </a:t>
          </a:r>
          <a:r>
            <a:rPr lang="fr-FR" sz="3300" u="sng" kern="1200" dirty="0">
              <a:solidFill>
                <a:schemeClr val="bg1"/>
              </a:solidFill>
            </a:rPr>
            <a:t>recherche </a:t>
          </a:r>
          <a:r>
            <a:rPr lang="fr-FR" sz="3300" kern="1200" dirty="0">
              <a:solidFill>
                <a:schemeClr val="bg1"/>
              </a:solidFill>
            </a:rPr>
            <a:t>: complexité et cadre restreint – comment faire?</a:t>
          </a:r>
          <a:endParaRPr lang="en-US" sz="3300" kern="1200" dirty="0"/>
        </a:p>
      </dsp:txBody>
      <dsp:txXfrm>
        <a:off x="90116" y="2124719"/>
        <a:ext cx="6333371" cy="1665808"/>
      </dsp:txXfrm>
    </dsp:sp>
    <dsp:sp modelId="{0D92510F-AAAD-41EC-99D9-48557124B7C8}">
      <dsp:nvSpPr>
        <dsp:cNvPr id="0" name=""/>
        <dsp:cNvSpPr/>
      </dsp:nvSpPr>
      <dsp:spPr>
        <a:xfrm>
          <a:off x="0" y="3960773"/>
          <a:ext cx="6513603" cy="1846040"/>
        </a:xfrm>
        <a:prstGeom prst="roundRect">
          <a:avLst/>
        </a:prstGeom>
        <a:solidFill>
          <a:srgbClr val="00A7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u="sng" kern="1200" dirty="0"/>
            <a:t>Projets professionnels </a:t>
          </a:r>
          <a:r>
            <a:rPr lang="fr-FR" sz="3300" kern="1200" dirty="0"/>
            <a:t>: comment s’assurer de l’engagement des enseignants?</a:t>
          </a:r>
          <a:endParaRPr lang="en-US" sz="3300" kern="1200" dirty="0">
            <a:solidFill>
              <a:srgbClr val="FFC000"/>
            </a:solidFill>
          </a:endParaRPr>
        </a:p>
      </dsp:txBody>
      <dsp:txXfrm>
        <a:off x="90116" y="4050889"/>
        <a:ext cx="6333371" cy="1665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5C73A-3A00-604B-8EA9-984A38EFD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06A29F-D78E-0C49-A8C5-516C4EB87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7BE1F0-1A05-364F-AB10-EA19BB6B3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6AEA-2500-FC4C-857C-CA00EDFE9B79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050530-1E5B-A347-A358-377A6B03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2AE21D-8F41-E448-93D1-0D38BC72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32E-EAD9-474A-8267-D4D9B0D133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77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D84AA5-1916-7E4A-BBE2-1EFD08C5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218D7A-6DDD-044D-B22B-AEF188C27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AF7466-9A78-2043-8EAB-77F614CE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6AEA-2500-FC4C-857C-CA00EDFE9B79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0EC73C-812A-334D-9FEA-ED6135A83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CBD8AA-CB14-AC4F-B658-C4F28F52A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32E-EAD9-474A-8267-D4D9B0D133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71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47B7C1E-CB63-4747-B604-50334336B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4B3E77-4369-8649-97CE-1025ECDC4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2D75BD-C496-514C-8FB4-01EAE7B3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6AEA-2500-FC4C-857C-CA00EDFE9B79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AD83A1-140B-894B-861F-FA545C40D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443340-61E9-2B41-9200-10FC202E1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32E-EAD9-474A-8267-D4D9B0D133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12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F84D6B-E92A-0045-90E9-83596008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75833F-835F-F741-8720-45B30BA55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313ED6-180F-A148-A161-9AD12C35D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6AEA-2500-FC4C-857C-CA00EDFE9B79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836FAC-5FB8-B546-AE9F-75F3D951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4C4FAC-4D2A-B342-B16F-B04F1F60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32E-EAD9-474A-8267-D4D9B0D133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56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B47DA7-611A-FF45-91CF-D01382BC5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B3D4A-8762-9341-BE52-AB18EC89C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BF2A9C-CAA1-8E41-8D64-87904F36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6AEA-2500-FC4C-857C-CA00EDFE9B79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7CCF60-0347-5045-AC24-2F280629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8288CC-3818-FD44-9BB7-95EFAA59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32E-EAD9-474A-8267-D4D9B0D133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2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8F26D6-E52B-A840-BDCC-C4D2958D2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E9798F-E785-C649-BC14-22E6F5548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9B3F81-3BFA-064D-A737-05EC04E94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3134CF-1AC4-6143-8459-024B7F8E5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6AEA-2500-FC4C-857C-CA00EDFE9B79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983691-E756-0645-8A0F-BD8E40BD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F84FF9-C5B3-6349-990F-11CBC6C16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32E-EAD9-474A-8267-D4D9B0D133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43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A62E41-601F-AF4E-BDBF-64C26FD2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415A64-656A-9147-810D-1977D2251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D88A36-348E-8541-A14B-95034F89C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373C1A-2850-9C4F-822F-1C36F8FF0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182BCEE-EF82-DE4A-8422-477C57921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96EAE9-2968-DB42-8244-B02A71E7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6AEA-2500-FC4C-857C-CA00EDFE9B79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C13C368-E726-3149-AE7F-25ACFA77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D1837E8-E758-1A43-BD08-0836EEF2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32E-EAD9-474A-8267-D4D9B0D133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82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329080-08A6-4645-BBD5-ED0AF8F8C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09BC8C-7F3B-D44F-9C50-2BAA44733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6AEA-2500-FC4C-857C-CA00EDFE9B79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0AA2B4-597E-EE4F-B756-5978A6E5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DC97B1-7884-794D-AE66-1BFAC2B9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32E-EAD9-474A-8267-D4D9B0D133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01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59F07FC-12C1-D34A-828A-227832BC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6AEA-2500-FC4C-857C-CA00EDFE9B79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F1EF22-4A0C-C147-B03F-68B0F5C7B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8BF78B-B822-B340-AD5B-C10DA185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32E-EAD9-474A-8267-D4D9B0D133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15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652448-13C9-9841-86B2-7A89E1CC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4DA3BE-5F89-F64E-9B32-6AFACEF2B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9A90F0-5745-254F-86DC-23C6B239E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831F8-4DDB-4C48-B381-EFBDBC3B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6AEA-2500-FC4C-857C-CA00EDFE9B79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C119C8-F314-4A44-8C56-F298D6362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381A83-005A-B541-8231-9CC4E21B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32E-EAD9-474A-8267-D4D9B0D133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00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7FCC8A-6EAF-EA4F-BC1B-7105CC366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D3634E-55ED-E54D-A5F9-36992EC1B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1A5DC0-055C-A849-AF12-881ADA8F7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A327D2-DE1D-CC46-927A-06BA3EAE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6AEA-2500-FC4C-857C-CA00EDFE9B79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64F084-0D69-AB48-BA03-B98347C1A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50B251-0A32-354B-8ED7-73111AFC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432E-EAD9-474A-8267-D4D9B0D133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41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76C9292-661B-294F-AFA8-158A7CB5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63DA48-B89F-AB4E-AF6A-F8509F03F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55E4B5-B17D-C948-9249-B9970B9C6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16AEA-2500-FC4C-857C-CA00EDFE9B79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B30B72-F6CD-594B-9136-89021D964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A615A2-038A-4F45-B0C0-81D35DD60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432E-EAD9-474A-8267-D4D9B0D133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20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labsel.cgodin.qc.ca/les-membres-du-laboratoire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absel.cgodin.qc.ca/formations-offertes/" TargetMode="External"/><Relationship Id="rId2" Type="http://schemas.openxmlformats.org/officeDocument/2006/relationships/hyperlink" Target="http://labsel.cgodin.qc.ca/referenc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A9F880B-4E02-8F47-ACBA-B97BCC06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défis en matière de littératie au collégial: réflexions et initiatives du LabSEL</a:t>
            </a:r>
            <a:endParaRPr lang="en-US" sz="38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DC8101B-497B-4F46-8A2E-2CC6C905F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469844"/>
            <a:ext cx="4047843" cy="25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79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F368212-2DC5-864D-8C17-67022889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r-FR" sz="4800" b="1" dirty="0">
                <a:solidFill>
                  <a:srgbClr val="00A79D"/>
                </a:solidFill>
              </a:rPr>
              <a:t>Les solutions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FCFA19-D0E6-7142-BB38-B7E4D5AEB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buClr>
                <a:srgbClr val="00A79D"/>
              </a:buClr>
              <a:buSzPct val="115000"/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4F8A"/>
                </a:solidFill>
              </a:rPr>
              <a:t>La </a:t>
            </a:r>
            <a:r>
              <a:rPr lang="fr-FR" b="1" dirty="0">
                <a:solidFill>
                  <a:srgbClr val="004F8A"/>
                </a:solidFill>
              </a:rPr>
              <a:t>souplesse</a:t>
            </a:r>
            <a:r>
              <a:rPr lang="fr-FR" dirty="0">
                <a:solidFill>
                  <a:srgbClr val="004F8A"/>
                </a:solidFill>
              </a:rPr>
              <a:t> </a:t>
            </a:r>
            <a:r>
              <a:rPr lang="fr-FR" b="1" dirty="0">
                <a:solidFill>
                  <a:srgbClr val="004F8A"/>
                </a:solidFill>
              </a:rPr>
              <a:t>du soutien </a:t>
            </a:r>
            <a:r>
              <a:rPr lang="fr-FR" dirty="0">
                <a:solidFill>
                  <a:srgbClr val="004F8A"/>
                </a:solidFill>
              </a:rPr>
              <a:t>offert (variété, adaptabilité)</a:t>
            </a:r>
          </a:p>
          <a:p>
            <a:pPr marL="0" indent="0">
              <a:buClr>
                <a:srgbClr val="00A79D"/>
              </a:buClr>
              <a:buSzPct val="115000"/>
              <a:buNone/>
            </a:pPr>
            <a:endParaRPr lang="fr-FR" dirty="0">
              <a:solidFill>
                <a:srgbClr val="004F8A"/>
              </a:solidFill>
            </a:endParaRPr>
          </a:p>
          <a:p>
            <a:pPr>
              <a:buClr>
                <a:srgbClr val="00A79D"/>
              </a:buClr>
              <a:buSzPct val="115000"/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004F8A"/>
                </a:solidFill>
              </a:rPr>
              <a:t>Valoriser</a:t>
            </a:r>
            <a:r>
              <a:rPr lang="fr-FR" dirty="0">
                <a:solidFill>
                  <a:srgbClr val="004F8A"/>
                </a:solidFill>
              </a:rPr>
              <a:t> </a:t>
            </a:r>
            <a:r>
              <a:rPr lang="fr-FR" b="1" dirty="0">
                <a:solidFill>
                  <a:srgbClr val="004F8A"/>
                </a:solidFill>
              </a:rPr>
              <a:t>l’engagement</a:t>
            </a:r>
            <a:r>
              <a:rPr lang="fr-FR" dirty="0">
                <a:solidFill>
                  <a:srgbClr val="004F8A"/>
                </a:solidFill>
              </a:rPr>
              <a:t> des enseignants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5272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7675F4-CD15-BA4F-9349-E4E7ECA3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8077910" cy="1325563"/>
          </a:xfrm>
        </p:spPr>
        <p:txBody>
          <a:bodyPr>
            <a:normAutofit/>
          </a:bodyPr>
          <a:lstStyle/>
          <a:p>
            <a:r>
              <a:rPr lang="fr-FR" dirty="0"/>
              <a:t>Les objectifs de l’année qui vient…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A0BD26C7-4BFC-7E45-9F88-8C4F642A2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266092"/>
            <a:ext cx="7501134" cy="5908431"/>
          </a:xfrm>
        </p:spPr>
        <p:txBody>
          <a:bodyPr anchor="ctr">
            <a:normAutofit/>
          </a:bodyPr>
          <a:lstStyle/>
          <a:p>
            <a:r>
              <a:rPr lang="fr-FR" sz="2400" b="1" dirty="0">
                <a:solidFill>
                  <a:srgbClr val="00A79D"/>
                </a:solidFill>
              </a:rPr>
              <a:t>Diffuser</a:t>
            </a:r>
            <a:r>
              <a:rPr lang="fr-FR" sz="2400" dirty="0"/>
              <a:t> davantage l’existence du </a:t>
            </a:r>
            <a:r>
              <a:rPr lang="fr-FR" sz="2400" b="1" dirty="0" err="1">
                <a:solidFill>
                  <a:srgbClr val="004F8A"/>
                </a:solidFill>
              </a:rPr>
              <a:t>Lab</a:t>
            </a:r>
            <a:r>
              <a:rPr lang="fr-FR" sz="2400" b="1" dirty="0" err="1">
                <a:solidFill>
                  <a:srgbClr val="00A79D"/>
                </a:solidFill>
              </a:rPr>
              <a:t>SEL</a:t>
            </a:r>
            <a:r>
              <a:rPr lang="fr-FR" sz="2400" b="1" dirty="0">
                <a:solidFill>
                  <a:srgbClr val="00A79D"/>
                </a:solidFill>
              </a:rPr>
              <a:t> </a:t>
            </a:r>
            <a:r>
              <a:rPr lang="fr-FR" sz="2400" dirty="0"/>
              <a:t>et de ses travaux</a:t>
            </a:r>
          </a:p>
          <a:p>
            <a:r>
              <a:rPr lang="fr-FR" sz="2400" dirty="0"/>
              <a:t>Initier un processus de </a:t>
            </a:r>
            <a:r>
              <a:rPr lang="fr-FR" sz="2400" b="1" dirty="0">
                <a:solidFill>
                  <a:srgbClr val="00A79D"/>
                </a:solidFill>
              </a:rPr>
              <a:t>formation de chercheurs</a:t>
            </a:r>
          </a:p>
          <a:p>
            <a:r>
              <a:rPr lang="fr-FR" sz="2400" dirty="0"/>
              <a:t>Élargir les </a:t>
            </a:r>
            <a:r>
              <a:rPr lang="fr-FR" sz="2400" b="1" dirty="0">
                <a:solidFill>
                  <a:srgbClr val="00A79D"/>
                </a:solidFill>
              </a:rPr>
              <a:t>partenaires</a:t>
            </a:r>
            <a:r>
              <a:rPr lang="fr-FR" sz="2400" dirty="0"/>
              <a:t> officiels du </a:t>
            </a:r>
            <a:r>
              <a:rPr lang="fr-FR" sz="2400" b="1" dirty="0" err="1">
                <a:solidFill>
                  <a:srgbClr val="004F8A"/>
                </a:solidFill>
              </a:rPr>
              <a:t>Lab</a:t>
            </a:r>
            <a:r>
              <a:rPr lang="fr-FR" sz="2400" b="1" dirty="0" err="1">
                <a:solidFill>
                  <a:srgbClr val="00A79D"/>
                </a:solidFill>
              </a:rPr>
              <a:t>SEL</a:t>
            </a:r>
            <a:endParaRPr lang="fr-FR" sz="2400" b="1" dirty="0">
              <a:solidFill>
                <a:srgbClr val="00A79D"/>
              </a:solidFill>
            </a:endParaRPr>
          </a:p>
          <a:p>
            <a:pPr marL="0" indent="0">
              <a:buNone/>
            </a:pPr>
            <a:endParaRPr lang="fr-FR" sz="2400" i="1" dirty="0"/>
          </a:p>
          <a:p>
            <a:pPr marL="0" indent="0">
              <a:buNone/>
            </a:pPr>
            <a:r>
              <a:rPr lang="fr-FR" sz="2400" i="1"/>
              <a:t>Ainsi que, </a:t>
            </a:r>
            <a:r>
              <a:rPr lang="fr-FR" sz="2400" i="1" dirty="0"/>
              <a:t>évidemment, </a:t>
            </a:r>
            <a:r>
              <a:rPr lang="fr-FR" sz="2400" b="1" i="1" dirty="0">
                <a:solidFill>
                  <a:srgbClr val="004F8A"/>
                </a:solidFill>
              </a:rPr>
              <a:t>continuer à recenser les informations et pratiques favorisant le développement des compétences en littératie ainsi que soutenir les acteurs du réseau</a:t>
            </a:r>
          </a:p>
          <a:p>
            <a:pPr marL="0" indent="0">
              <a:buNone/>
            </a:pPr>
            <a:r>
              <a:rPr lang="fr-FR" sz="2400" i="1" dirty="0">
                <a:solidFill>
                  <a:srgbClr val="004F8A"/>
                </a:solidFill>
              </a:rPr>
              <a:t> </a:t>
            </a:r>
            <a:r>
              <a:rPr lang="fr-FR" sz="2400" i="1" dirty="0"/>
              <a:t>(formations, développement de matériel didactique, accompagnement de projets professionnels, etc.)</a:t>
            </a: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phic 6">
            <a:extLst>
              <a:ext uri="{FF2B5EF4-FFF2-40B4-BE49-F238E27FC236}">
                <a16:creationId xmlns:a16="http://schemas.microsoft.com/office/drawing/2014/main" id="{8F91AA08-3A6C-48ED-8733-B09700453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9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110F0F-FD25-C848-8458-88D4B5872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Merci de </a:t>
            </a:r>
            <a:r>
              <a:rPr lang="en-US" sz="6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votre</a:t>
            </a:r>
            <a:r>
              <a:rPr lang="en-US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attention!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28676D-A164-1742-818D-D2EF08A26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kern="1200" dirty="0">
                <a:solidFill>
                  <a:srgbClr val="00A79D"/>
                </a:solidFill>
                <a:latin typeface="+mn-lt"/>
                <a:ea typeface="+mn-ea"/>
                <a:cs typeface="+mn-cs"/>
              </a:rPr>
              <a:t>Des questions?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AC63E1-A2E1-4A3A-9163-993E108E2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469844"/>
            <a:ext cx="4047843" cy="25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0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E71627-1F62-1B41-88E3-50F66D06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337625"/>
            <a:ext cx="5314536" cy="1786597"/>
          </a:xfrm>
        </p:spPr>
        <p:txBody>
          <a:bodyPr>
            <a:noAutofit/>
          </a:bodyPr>
          <a:lstStyle/>
          <a:p>
            <a:r>
              <a:rPr lang="fr-FR" sz="4000" dirty="0"/>
              <a:t>À l’origine, un enjeu : </a:t>
            </a:r>
            <a:br>
              <a:rPr lang="fr-FR" sz="4000" dirty="0"/>
            </a:br>
            <a:r>
              <a:rPr lang="fr-FR" sz="4000" b="1" dirty="0">
                <a:solidFill>
                  <a:srgbClr val="00A79D"/>
                </a:solidFill>
              </a:rPr>
              <a:t>la littératie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874DA1D8-97B0-4973-BA31-9523522ED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5AE07-B36D-AD43-AE7F-3E42667A7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124222"/>
            <a:ext cx="5678788" cy="5289452"/>
          </a:xfrm>
        </p:spPr>
        <p:txBody>
          <a:bodyPr anchor="t">
            <a:normAutofit/>
          </a:bodyPr>
          <a:lstStyle/>
          <a:p>
            <a:pPr>
              <a:buClr>
                <a:srgbClr val="00A79D"/>
              </a:buClr>
              <a:buSzPct val="115000"/>
              <a:buFont typeface="Wingdings" panose="05000000000000000000" pitchFamily="2" charset="2"/>
              <a:buChar char="v"/>
            </a:pPr>
            <a:r>
              <a:rPr lang="fr-FR" sz="2400" dirty="0"/>
              <a:t> </a:t>
            </a:r>
            <a:r>
              <a:rPr lang="fr-FR" sz="2600" dirty="0"/>
              <a:t>Un </a:t>
            </a:r>
            <a:r>
              <a:rPr lang="fr-FR" sz="2600" dirty="0">
                <a:solidFill>
                  <a:srgbClr val="FFC000"/>
                </a:solidFill>
              </a:rPr>
              <a:t>enjeu</a:t>
            </a:r>
            <a:r>
              <a:rPr lang="fr-FR" sz="2600" dirty="0"/>
              <a:t> économique, social, culturel, éducationnel…</a:t>
            </a:r>
          </a:p>
          <a:p>
            <a:pPr marL="0" indent="0">
              <a:buNone/>
            </a:pPr>
            <a:r>
              <a:rPr lang="fr-CA" sz="2400" dirty="0"/>
              <a:t>mais…</a:t>
            </a:r>
          </a:p>
          <a:p>
            <a:pPr>
              <a:buClr>
                <a:srgbClr val="00A79D"/>
              </a:buClr>
              <a:buSzPct val="115000"/>
              <a:buFont typeface="Wingdings" panose="05000000000000000000" pitchFamily="2" charset="2"/>
              <a:buChar char="v"/>
            </a:pPr>
            <a:r>
              <a:rPr lang="fr-CA" sz="2400" dirty="0"/>
              <a:t> </a:t>
            </a:r>
            <a:r>
              <a:rPr lang="fr-CA" sz="2600" dirty="0"/>
              <a:t>Une notion </a:t>
            </a:r>
            <a:r>
              <a:rPr lang="fr-CA" sz="2600" dirty="0">
                <a:solidFill>
                  <a:srgbClr val="FFC000"/>
                </a:solidFill>
              </a:rPr>
              <a:t>peu connue </a:t>
            </a:r>
            <a:r>
              <a:rPr lang="fr-CA" sz="2600" dirty="0"/>
              <a:t>au Québec, ce qui suscite…</a:t>
            </a:r>
          </a:p>
          <a:p>
            <a:pPr lvl="1">
              <a:buClr>
                <a:srgbClr val="00A79D"/>
              </a:buClr>
              <a:buSzPct val="115000"/>
            </a:pPr>
            <a:r>
              <a:rPr lang="fr-CA" dirty="0"/>
              <a:t>une certaine crainte </a:t>
            </a:r>
          </a:p>
          <a:p>
            <a:pPr lvl="1">
              <a:buClr>
                <a:srgbClr val="00A79D"/>
              </a:buClr>
              <a:buSzPct val="115000"/>
            </a:pPr>
            <a:r>
              <a:rPr lang="fr-CA" dirty="0"/>
              <a:t>des erreurs d’interprétation</a:t>
            </a:r>
          </a:p>
          <a:p>
            <a:pPr lvl="1">
              <a:buClr>
                <a:srgbClr val="00A79D"/>
              </a:buClr>
              <a:buSzPct val="115000"/>
            </a:pPr>
            <a:r>
              <a:rPr lang="fr-CA" dirty="0"/>
              <a:t>des résistances (conceptions, pratiques, etc.)</a:t>
            </a:r>
          </a:p>
          <a:p>
            <a:pPr>
              <a:buClr>
                <a:srgbClr val="00A79D"/>
              </a:buClr>
              <a:buSzPct val="110000"/>
              <a:buFont typeface="Wingdings" panose="05000000000000000000" pitchFamily="2" charset="2"/>
              <a:buChar char="v"/>
            </a:pPr>
            <a:r>
              <a:rPr lang="fr-CA" dirty="0"/>
              <a:t> </a:t>
            </a:r>
            <a:r>
              <a:rPr lang="fr-CA" sz="2600" dirty="0"/>
              <a:t>Une situation particulière au </a:t>
            </a:r>
            <a:r>
              <a:rPr lang="fr-CA" sz="2600" dirty="0">
                <a:solidFill>
                  <a:srgbClr val="FFC000"/>
                </a:solidFill>
              </a:rPr>
              <a:t>collégial</a:t>
            </a:r>
            <a:endParaRPr lang="fr-FR" sz="2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0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52C3F46-2EEB-4B46-BD85-FA79EA1B2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122363"/>
            <a:ext cx="63398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 dirty="0">
                <a:solidFill>
                  <a:srgbClr val="00A79D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6600" b="1" kern="1200" dirty="0" err="1">
                <a:solidFill>
                  <a:srgbClr val="00A79D"/>
                </a:solidFill>
                <a:latin typeface="+mj-lt"/>
                <a:ea typeface="+mj-ea"/>
                <a:cs typeface="+mj-cs"/>
              </a:rPr>
              <a:t>création</a:t>
            </a:r>
            <a:r>
              <a:rPr lang="en-US" sz="6600" b="1" kern="1200" dirty="0">
                <a:solidFill>
                  <a:srgbClr val="00A79D"/>
                </a:solidFill>
                <a:latin typeface="+mj-lt"/>
                <a:ea typeface="+mj-ea"/>
                <a:cs typeface="+mj-cs"/>
              </a:rPr>
              <a:t> du </a:t>
            </a:r>
            <a:r>
              <a:rPr lang="en-US" sz="66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Lab</a:t>
            </a:r>
            <a:r>
              <a:rPr lang="en-US" sz="6600" b="1" kern="1200" dirty="0" err="1">
                <a:solidFill>
                  <a:srgbClr val="00A79D"/>
                </a:solidFill>
                <a:latin typeface="+mj-lt"/>
                <a:ea typeface="+mj-ea"/>
                <a:cs typeface="+mj-cs"/>
              </a:rPr>
              <a:t>SEL</a:t>
            </a:r>
            <a:endParaRPr lang="en-US" sz="6600" b="1" kern="1200" dirty="0">
              <a:solidFill>
                <a:srgbClr val="00A79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39F531-BA35-B94D-A99F-8129C2311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4700587"/>
            <a:ext cx="5252288" cy="19393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ea typeface="+mn-lt"/>
                <a:cs typeface="+mn-lt"/>
                <a:hlinkClick r:id="rId2"/>
              </a:rPr>
              <a:t>http://labsel.cgodin.qc.ca/les-membres-du-laboratoires/</a:t>
            </a:r>
            <a:endParaRPr lang="fr-FR">
              <a:ea typeface="+mn-ea"/>
              <a:cs typeface="+mn-cs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D23686-AC87-4515-810F-AEC5B46C7AB6}"/>
              </a:ext>
            </a:extLst>
          </p:cNvPr>
          <p:cNvSpPr txBox="1">
            <a:spLocks/>
          </p:cNvSpPr>
          <p:nvPr/>
        </p:nvSpPr>
        <p:spPr>
          <a:xfrm>
            <a:off x="8189259" y="1060077"/>
            <a:ext cx="3325905" cy="333711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>
                <a:solidFill>
                  <a:srgbClr val="FFFFFF"/>
                </a:solidFill>
              </a:rPr>
              <a:t>Qui </a:t>
            </a:r>
            <a:endParaRPr lang="fr-FR" b="1" dirty="0">
              <a:solidFill>
                <a:srgbClr val="000000"/>
              </a:solidFill>
            </a:endParaRPr>
          </a:p>
          <a:p>
            <a:pPr algn="ctr"/>
            <a:r>
              <a:rPr lang="en-US" sz="2600" b="1" dirty="0" err="1">
                <a:solidFill>
                  <a:srgbClr val="FFFFFF"/>
                </a:solidFill>
              </a:rPr>
              <a:t>sommes</a:t>
            </a:r>
            <a:r>
              <a:rPr lang="en-US" sz="2600" b="1" dirty="0">
                <a:solidFill>
                  <a:srgbClr val="FFFFFF"/>
                </a:solidFill>
              </a:rPr>
              <a:t>-nous?</a:t>
            </a:r>
            <a:endParaRPr lang="fr-FR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5015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8A4F2F-5C48-814B-9CB3-0A14E01A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5" y="1012004"/>
            <a:ext cx="3938953" cy="479540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FFFF"/>
                </a:solidFill>
              </a:rPr>
              <a:t>Le premier défi : </a:t>
            </a:r>
            <a:r>
              <a:rPr lang="fr-FR" b="1" dirty="0">
                <a:solidFill>
                  <a:srgbClr val="00A79D"/>
                </a:solidFill>
              </a:rPr>
              <a:t>définir notre ligne d’action</a:t>
            </a:r>
          </a:p>
        </p:txBody>
      </p:sp>
      <p:graphicFrame>
        <p:nvGraphicFramePr>
          <p:cNvPr id="25" name="Espace réservé du contenu 2">
            <a:extLst>
              <a:ext uri="{FF2B5EF4-FFF2-40B4-BE49-F238E27FC236}">
                <a16:creationId xmlns:a16="http://schemas.microsoft.com/office/drawing/2014/main" id="{59A30DAA-3224-41DC-9EDA-9F27980487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391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0435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48014B-C02E-441A-8A39-9BF2F5D0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Le premier défi: définir notre ligne d'action 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DDA957D-8546-4DFA-B730-774BFE81E7B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6298488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7948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68ADCF7-CE3F-DD4D-A30C-F790B2429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r-FR" sz="4800" b="1" dirty="0">
                <a:solidFill>
                  <a:srgbClr val="00A79D"/>
                </a:solidFill>
              </a:rPr>
              <a:t>La solution : répondre aux besoins</a:t>
            </a:r>
          </a:p>
        </p:txBody>
      </p:sp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96B061-86FF-0447-9667-4D5B9170F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784560" cy="4930246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00A79D"/>
              </a:buClr>
              <a:buSzPct val="115000"/>
              <a:buNone/>
            </a:pPr>
            <a:r>
              <a:rPr lang="fr-FR" dirty="0">
                <a:solidFill>
                  <a:srgbClr val="004F8A"/>
                </a:solidFill>
              </a:rPr>
              <a:t>Demandes de formation et d’expertise :</a:t>
            </a:r>
          </a:p>
          <a:p>
            <a:pPr marL="457200" lvl="1" indent="0">
              <a:buNone/>
            </a:pPr>
            <a:endParaRPr lang="fr-FR" dirty="0"/>
          </a:p>
          <a:p>
            <a:pPr lvl="1">
              <a:buClr>
                <a:srgbClr val="00A79D"/>
              </a:buClr>
              <a:buSzPct val="115000"/>
              <a:buFont typeface="Wingdings" panose="05000000000000000000" pitchFamily="2" charset="2"/>
              <a:buChar char="ü"/>
            </a:pPr>
            <a:r>
              <a:rPr lang="fr-FR" dirty="0"/>
              <a:t> Carrefour de la réussite (2 jours de formation)</a:t>
            </a:r>
          </a:p>
          <a:p>
            <a:pPr marL="457200" lvl="1" indent="0">
              <a:buNone/>
            </a:pPr>
            <a:endParaRPr lang="fr-FR" sz="2400" dirty="0"/>
          </a:p>
          <a:p>
            <a:pPr lvl="1">
              <a:buClr>
                <a:srgbClr val="00A79D"/>
              </a:buClr>
              <a:buSzPct val="115000"/>
              <a:buFont typeface="Wingdings" panose="05000000000000000000" pitchFamily="2" charset="2"/>
              <a:buChar char="ü"/>
            </a:pPr>
            <a:r>
              <a:rPr lang="fr-FR" dirty="0"/>
              <a:t> Représentants des institutions (17 cégeps)</a:t>
            </a:r>
            <a:br>
              <a:rPr lang="fr-FR" dirty="0"/>
            </a:br>
            <a:r>
              <a:rPr lang="fr-FR" dirty="0"/>
              <a:t>(Direction, </a:t>
            </a:r>
            <a:r>
              <a:rPr lang="fr-FR" dirty="0" err="1"/>
              <a:t>Repcar</a:t>
            </a:r>
            <a:r>
              <a:rPr lang="fr-FR" dirty="0"/>
              <a:t>, </a:t>
            </a:r>
            <a:r>
              <a:rPr lang="fr-FR" dirty="0" err="1"/>
              <a:t>Repfran</a:t>
            </a:r>
            <a:r>
              <a:rPr lang="fr-FR" dirty="0"/>
              <a:t>)</a:t>
            </a:r>
          </a:p>
          <a:p>
            <a:pPr marL="457200" lvl="1" indent="0">
              <a:buClr>
                <a:srgbClr val="00A79D"/>
              </a:buClr>
              <a:buSzPct val="115000"/>
              <a:buNone/>
            </a:pPr>
            <a:endParaRPr lang="fr-FR" dirty="0"/>
          </a:p>
          <a:p>
            <a:pPr lvl="1">
              <a:buClr>
                <a:srgbClr val="00A79D"/>
              </a:buClr>
              <a:buSzPct val="115000"/>
              <a:buFont typeface="Wingdings" panose="05000000000000000000" pitchFamily="2" charset="2"/>
              <a:buChar char="ü"/>
            </a:pPr>
            <a:r>
              <a:rPr lang="fr-CA" sz="2400" dirty="0"/>
              <a:t> Enseignants (3 cégeps)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4721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F6E613-ED13-B54D-A800-68B06DC6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7" y="627564"/>
            <a:ext cx="8049775" cy="1862418"/>
          </a:xfrm>
        </p:spPr>
        <p:txBody>
          <a:bodyPr>
            <a:normAutofit/>
          </a:bodyPr>
          <a:lstStyle/>
          <a:p>
            <a:r>
              <a:rPr lang="fr-FR" sz="2800" b="1" dirty="0"/>
              <a:t>Cégeps où le </a:t>
            </a:r>
            <a:r>
              <a:rPr lang="fr-FR" sz="3600" b="1" dirty="0" err="1">
                <a:solidFill>
                  <a:srgbClr val="004F8A"/>
                </a:solidFill>
              </a:rPr>
              <a:t>Lab</a:t>
            </a:r>
            <a:r>
              <a:rPr lang="fr-FR" sz="3600" b="1" dirty="0" err="1">
                <a:solidFill>
                  <a:srgbClr val="00A79D"/>
                </a:solidFill>
              </a:rPr>
              <a:t>SEL</a:t>
            </a:r>
            <a:r>
              <a:rPr lang="fr-FR" sz="3600" b="1" dirty="0"/>
              <a:t> </a:t>
            </a:r>
            <a:r>
              <a:rPr lang="fr-FR" sz="2800" b="1" dirty="0"/>
              <a:t>a été mobilisé pour </a:t>
            </a:r>
            <a:br>
              <a:rPr lang="fr-FR" sz="2800" b="1" dirty="0"/>
            </a:br>
            <a:r>
              <a:rPr lang="fr-FR" sz="2800" b="1" dirty="0">
                <a:solidFill>
                  <a:srgbClr val="004F8A"/>
                </a:solidFill>
              </a:rPr>
              <a:t>une formation ou une expertise </a:t>
            </a:r>
            <a:r>
              <a:rPr lang="fr-FR" sz="2800" b="1" dirty="0"/>
              <a:t>en matière de </a:t>
            </a:r>
            <a:r>
              <a:rPr lang="fr-FR" sz="2800" b="1" dirty="0">
                <a:solidFill>
                  <a:srgbClr val="00A79D"/>
                </a:solidFill>
              </a:rPr>
              <a:t>littératie</a:t>
            </a:r>
            <a:r>
              <a:rPr lang="fr-FR" sz="2800" b="1" dirty="0"/>
              <a:t> </a:t>
            </a:r>
            <a:r>
              <a:rPr lang="fr-FR" sz="2000" dirty="0"/>
              <a:t>(en date du 4 juin 2019)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576DDB-6D4E-E64F-B86B-C0177403B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644726"/>
            <a:ext cx="7778971" cy="3084060"/>
          </a:xfrm>
        </p:spPr>
        <p:txBody>
          <a:bodyPr numCol="3" anchor="ctr">
            <a:normAutofit/>
          </a:bodyPr>
          <a:lstStyle/>
          <a:p>
            <a:pPr lvl="0">
              <a:buClr>
                <a:srgbClr val="00A79D"/>
              </a:buClr>
              <a:buSzPct val="11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200" dirty="0">
                <a:latin typeface="Calibri" panose="020F0502020204030204" pitchFamily="34" charset="0"/>
              </a:rPr>
              <a:t>André-Grasset </a:t>
            </a:r>
            <a:endParaRPr lang="fr-CA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A79D"/>
              </a:buClr>
              <a:buSzPct val="11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200" dirty="0" err="1">
                <a:latin typeface="Calibri" panose="020F0502020204030204" pitchFamily="34" charset="0"/>
              </a:rPr>
              <a:t>Ahuntsic</a:t>
            </a:r>
            <a:endParaRPr lang="fr-CA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A79D"/>
              </a:buClr>
              <a:buSzPct val="11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200" dirty="0">
                <a:latin typeface="Calibri" panose="020F0502020204030204" pitchFamily="34" charset="0"/>
              </a:rPr>
              <a:t>Cégep de la Pocatière</a:t>
            </a:r>
            <a:endParaRPr lang="fr-CA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A79D"/>
              </a:buClr>
              <a:buSzPct val="11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200" dirty="0">
                <a:latin typeface="Calibri" panose="020F0502020204030204" pitchFamily="34" charset="0"/>
              </a:rPr>
              <a:t>Cégep de Sherbrooke</a:t>
            </a:r>
            <a:endParaRPr lang="fr-CA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A79D"/>
              </a:buClr>
              <a:buSzPct val="11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200" b="1" dirty="0">
                <a:solidFill>
                  <a:srgbClr val="FFC000"/>
                </a:solidFill>
                <a:latin typeface="Calibri" panose="020F0502020204030204" pitchFamily="34" charset="0"/>
              </a:rPr>
              <a:t>Drummondville </a:t>
            </a:r>
            <a:endParaRPr lang="fr-CA" sz="2200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A79D"/>
              </a:buClr>
              <a:buSzPct val="11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200" dirty="0">
                <a:latin typeface="Calibri" panose="020F0502020204030204" pitchFamily="34" charset="0"/>
              </a:rPr>
              <a:t>Édouard-Montpetit</a:t>
            </a:r>
            <a:endParaRPr lang="fr-CA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A79D"/>
              </a:buClr>
              <a:buSzPct val="11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CA" sz="2200" b="1" dirty="0">
                <a:solidFill>
                  <a:srgbClr val="FFC000"/>
                </a:solidFill>
                <a:latin typeface="Calibri" panose="020F0502020204030204" pitchFamily="34" charset="0"/>
              </a:rPr>
              <a:t>Gérald-Godin</a:t>
            </a:r>
            <a:endParaRPr lang="fr-CA" sz="2200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A79D"/>
              </a:buClr>
              <a:buSzPct val="11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200" dirty="0">
                <a:latin typeface="Calibri" panose="020F0502020204030204" pitchFamily="34" charset="0"/>
              </a:rPr>
              <a:t>John Abbott</a:t>
            </a:r>
            <a:endParaRPr lang="fr-CA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A79D"/>
              </a:buClr>
              <a:buSzPct val="11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200" dirty="0">
                <a:latin typeface="Calibri" panose="020F0502020204030204" pitchFamily="34" charset="0"/>
              </a:rPr>
              <a:t>Lévis-Lauzon</a:t>
            </a:r>
            <a:endParaRPr lang="fr-CA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A79D"/>
              </a:buClr>
              <a:buSzPct val="11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200" dirty="0">
                <a:latin typeface="Calibri" panose="020F0502020204030204" pitchFamily="34" charset="0"/>
              </a:rPr>
              <a:t>Lionel-Groulx</a:t>
            </a:r>
            <a:endParaRPr lang="fr-CA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A79D"/>
              </a:buClr>
              <a:buSzPct val="11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200" dirty="0">
                <a:latin typeface="Calibri" panose="020F0502020204030204" pitchFamily="34" charset="0"/>
              </a:rPr>
              <a:t>Montmorency</a:t>
            </a:r>
            <a:endParaRPr lang="fr-CA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A79D"/>
              </a:buClr>
              <a:buSzPct val="11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200" dirty="0">
                <a:latin typeface="Calibri" panose="020F0502020204030204" pitchFamily="34" charset="0"/>
              </a:rPr>
              <a:t>Rivière-du-Loup</a:t>
            </a:r>
            <a:endParaRPr lang="fr-CA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A79D"/>
              </a:buClr>
              <a:buSzPct val="11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200" b="1" dirty="0">
                <a:solidFill>
                  <a:srgbClr val="FFC000"/>
                </a:solidFill>
                <a:latin typeface="Calibri" panose="020F0502020204030204" pitchFamily="34" charset="0"/>
              </a:rPr>
              <a:t>Rosemont</a:t>
            </a:r>
            <a:endParaRPr lang="fr-CA" sz="2200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A79D"/>
              </a:buClr>
              <a:buSzPct val="11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200" dirty="0">
                <a:latin typeface="Calibri" panose="020F0502020204030204" pitchFamily="34" charset="0"/>
              </a:rPr>
              <a:t>Saint-Laurent</a:t>
            </a:r>
            <a:endParaRPr lang="fr-CA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A79D"/>
              </a:buClr>
              <a:buSzPct val="11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200" dirty="0">
                <a:latin typeface="Calibri" panose="020F0502020204030204" pitchFamily="34" charset="0"/>
              </a:rPr>
              <a:t>Ste-Lawrence</a:t>
            </a:r>
            <a:endParaRPr lang="fr-CA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A79D"/>
              </a:buClr>
              <a:buSzPct val="11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200" dirty="0">
                <a:latin typeface="Calibri" panose="020F0502020204030204" pitchFamily="34" charset="0"/>
              </a:rPr>
              <a:t>Valleyfield </a:t>
            </a:r>
            <a:endParaRPr lang="fr-CA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A79D"/>
              </a:buClr>
              <a:buSzPct val="11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200" dirty="0">
                <a:latin typeface="Calibri" panose="020F0502020204030204" pitchFamily="34" charset="0"/>
              </a:rPr>
              <a:t>Victoriaville  </a:t>
            </a:r>
            <a:endParaRPr lang="fr-CA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A79D"/>
              </a:buClr>
              <a:buSzPct val="11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200" dirty="0">
                <a:latin typeface="Calibri" panose="020F0502020204030204" pitchFamily="34" charset="0"/>
              </a:rPr>
              <a:t>Vieux-Montréal </a:t>
            </a:r>
            <a:endParaRPr lang="fr-CA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99CDDC3-2B4B-4121-A86F-297807AB6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1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68ADCF7-CE3F-DD4D-A30C-F790B2429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9" y="963877"/>
            <a:ext cx="3699513" cy="4930246"/>
          </a:xfrm>
        </p:spPr>
        <p:txBody>
          <a:bodyPr>
            <a:normAutofit/>
          </a:bodyPr>
          <a:lstStyle/>
          <a:p>
            <a:pPr algn="r"/>
            <a:r>
              <a:rPr lang="fr-FR" sz="4800" b="1" dirty="0">
                <a:solidFill>
                  <a:srgbClr val="00A79D"/>
                </a:solidFill>
              </a:rPr>
              <a:t>La solution : répondre aux besoins (suite)</a:t>
            </a:r>
          </a:p>
        </p:txBody>
      </p:sp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96B061-86FF-0447-9667-4D5B9170F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784560" cy="4930246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00A79D"/>
              </a:buClr>
              <a:buSzPct val="115000"/>
              <a:buNone/>
            </a:pPr>
            <a:r>
              <a:rPr lang="fr-FR" dirty="0">
                <a:solidFill>
                  <a:srgbClr val="004F8A"/>
                </a:solidFill>
              </a:rPr>
              <a:t>Développement d’expertise et de formation:</a:t>
            </a:r>
          </a:p>
          <a:p>
            <a:pPr marL="457200" lvl="1" indent="0">
              <a:buNone/>
            </a:pPr>
            <a:endParaRPr lang="fr-FR" dirty="0"/>
          </a:p>
          <a:p>
            <a:pPr lvl="1">
              <a:buClr>
                <a:srgbClr val="00A79D"/>
              </a:buClr>
              <a:buSzPct val="115000"/>
              <a:buFont typeface="Wingdings" panose="05000000000000000000" pitchFamily="2" charset="2"/>
              <a:buChar char="ü"/>
            </a:pPr>
            <a:r>
              <a:rPr lang="fr-FR" dirty="0"/>
              <a:t> </a:t>
            </a:r>
            <a:r>
              <a:rPr lang="fr-CA" dirty="0"/>
              <a:t>Codéveloppement d’expertise : production de synthèses d’approches pédagogiques</a:t>
            </a:r>
          </a:p>
          <a:p>
            <a:pPr marL="914400" lvl="2" indent="0">
              <a:buClr>
                <a:srgbClr val="00A79D"/>
              </a:buClr>
              <a:buSzPct val="115000"/>
              <a:buNone/>
            </a:pPr>
            <a:r>
              <a:rPr lang="fr-CA" sz="2200" dirty="0">
                <a:solidFill>
                  <a:srgbClr val="004F8A"/>
                </a:solidFill>
                <a:hlinkClick r:id="rId2"/>
              </a:rPr>
              <a:t>Outils et ressources pédagogiques</a:t>
            </a:r>
            <a:br>
              <a:rPr lang="fr-CA" dirty="0"/>
            </a:br>
            <a:endParaRPr lang="fr-CA" dirty="0"/>
          </a:p>
          <a:p>
            <a:pPr marL="457200" lvl="1" indent="0">
              <a:buClr>
                <a:srgbClr val="00A79D"/>
              </a:buClr>
              <a:buSzPct val="115000"/>
              <a:buNone/>
            </a:pPr>
            <a:endParaRPr lang="fr-CA" dirty="0"/>
          </a:p>
          <a:p>
            <a:pPr lvl="1">
              <a:buClr>
                <a:srgbClr val="00A79D"/>
              </a:buClr>
              <a:buSzPct val="115000"/>
              <a:buFont typeface="Wingdings" panose="05000000000000000000" pitchFamily="2" charset="2"/>
              <a:buChar char="ü"/>
            </a:pPr>
            <a:r>
              <a:rPr lang="fr-CA" dirty="0"/>
              <a:t>Développement de formations </a:t>
            </a:r>
          </a:p>
          <a:p>
            <a:pPr marL="914400" lvl="2" indent="0">
              <a:buClr>
                <a:srgbClr val="00A79D"/>
              </a:buClr>
              <a:buSzPct val="115000"/>
              <a:buNone/>
            </a:pPr>
            <a:r>
              <a:rPr lang="fr-CA" sz="2200" dirty="0">
                <a:hlinkClick r:id="rId3"/>
              </a:rPr>
              <a:t>Formations offertes</a:t>
            </a:r>
          </a:p>
        </p:txBody>
      </p:sp>
    </p:spTree>
    <p:extLst>
      <p:ext uri="{BB962C8B-B14F-4D97-AF65-F5344CB8AC3E}">
        <p14:creationId xmlns:p14="http://schemas.microsoft.com/office/powerpoint/2010/main" val="150790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42FC29-A8BC-C246-AE36-81826CA3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1012004"/>
            <a:ext cx="3638633" cy="479540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FFFF"/>
                </a:solidFill>
              </a:rPr>
              <a:t>Le second défi : </a:t>
            </a:r>
            <a:r>
              <a:rPr lang="fr-FR" b="1" dirty="0">
                <a:solidFill>
                  <a:srgbClr val="00A79D"/>
                </a:solidFill>
              </a:rPr>
              <a:t>développer des projets et collaborer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6546B27D-F027-40A6-AA01-88FA925059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15708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9549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346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Thème Office</vt:lpstr>
      <vt:lpstr>Les défis en matière de littératie au collégial: réflexions et initiatives du LabSEL</vt:lpstr>
      <vt:lpstr>À l’origine, un enjeu :  la littératie</vt:lpstr>
      <vt:lpstr>La création du LabSEL</vt:lpstr>
      <vt:lpstr>Le premier défi : définir notre ligne d’action</vt:lpstr>
      <vt:lpstr>Le premier défi: définir notre ligne d'action </vt:lpstr>
      <vt:lpstr>La solution : répondre aux besoins</vt:lpstr>
      <vt:lpstr>Cégeps où le LabSEL a été mobilisé pour  une formation ou une expertise en matière de littératie (en date du 4 juin 2019)</vt:lpstr>
      <vt:lpstr>La solution : répondre aux besoins (suite)</vt:lpstr>
      <vt:lpstr>Le second défi : développer des projets et collaborer</vt:lpstr>
      <vt:lpstr>Les solutions</vt:lpstr>
      <vt:lpstr>Les objectifs de l’année qui vient…</vt:lpstr>
      <vt:lpstr>Merci de votre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défis en matière de littératie au collégial: réflexions et initiatives du LabSEL</dc:title>
  <dc:creator>Hélène Chabot</dc:creator>
  <cp:lastModifiedBy>Hélène Chabot</cp:lastModifiedBy>
  <cp:revision>186</cp:revision>
  <dcterms:created xsi:type="dcterms:W3CDTF">2019-05-20T14:37:32Z</dcterms:created>
  <dcterms:modified xsi:type="dcterms:W3CDTF">2019-05-29T12:00:56Z</dcterms:modified>
</cp:coreProperties>
</file>